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embeddedFontLst>
    <p:embeddedFont>
      <p:font typeface="Architects Daughter"/>
      <p:regular r:id="rId45"/>
    </p:embeddedFont>
    <p:embeddedFont>
      <p:font typeface="Tahoma"/>
      <p:regular r:id="rId46"/>
      <p:bold r:id="rId47"/>
    </p:embeddedFont>
    <p:embeddedFont>
      <p:font typeface="Pacifico"/>
      <p:regular r:id="rId48"/>
    </p:embeddedFont>
    <p:embeddedFont>
      <p:font typeface="Arial Black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htpdC8Q9YTB4saWA1lyrlcCwvZ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Tahoma-regular.fntdata"/><Relationship Id="rId45" Type="http://schemas.openxmlformats.org/officeDocument/2006/relationships/font" Target="fonts/ArchitectsDaugh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acifico-regular.fntdata"/><Relationship Id="rId47" Type="http://schemas.openxmlformats.org/officeDocument/2006/relationships/font" Target="fonts/Tahoma-bold.fntdata"/><Relationship Id="rId49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3284984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me via WhatsApp on 07032940777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Reach me via WhatsApp on 07032940777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Reach me via WhatsApp on 07032940777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Reach me via WhatsApp on 07032940777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1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00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#OgaHR _ 07032940777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" name="Google Shape;23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" name="Google Shape;2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4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3.jpg"/><Relationship Id="rId6" Type="http://schemas.openxmlformats.org/officeDocument/2006/relationships/image" Target="../media/image4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6.jpg"/><Relationship Id="rId6" Type="http://schemas.openxmlformats.org/officeDocument/2006/relationships/image" Target="../media/image4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21.jpg"/><Relationship Id="rId6" Type="http://schemas.openxmlformats.org/officeDocument/2006/relationships/image" Target="../media/image4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7.jpg"/><Relationship Id="rId6" Type="http://schemas.openxmlformats.org/officeDocument/2006/relationships/image" Target="../media/image4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20.jpg"/><Relationship Id="rId6" Type="http://schemas.openxmlformats.org/officeDocument/2006/relationships/image" Target="../media/image4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23.jpg"/><Relationship Id="rId6" Type="http://schemas.openxmlformats.org/officeDocument/2006/relationships/image" Target="../media/image4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8.jpg"/><Relationship Id="rId6" Type="http://schemas.openxmlformats.org/officeDocument/2006/relationships/image" Target="../media/image4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9.jpg"/><Relationship Id="rId6" Type="http://schemas.openxmlformats.org/officeDocument/2006/relationships/image" Target="../media/image4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4" Type="http://schemas.openxmlformats.org/officeDocument/2006/relationships/image" Target="../media/image35.jpg"/><Relationship Id="rId5" Type="http://schemas.openxmlformats.org/officeDocument/2006/relationships/image" Target="../media/image4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jpg"/><Relationship Id="rId4" Type="http://schemas.openxmlformats.org/officeDocument/2006/relationships/image" Target="../media/image3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jpg"/><Relationship Id="rId4" Type="http://schemas.openxmlformats.org/officeDocument/2006/relationships/image" Target="../media/image27.png"/><Relationship Id="rId5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jpg"/><Relationship Id="rId4" Type="http://schemas.openxmlformats.org/officeDocument/2006/relationships/image" Target="../media/image27.png"/><Relationship Id="rId5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Relationship Id="rId4" Type="http://schemas.openxmlformats.org/officeDocument/2006/relationships/image" Target="../media/image40.jpg"/><Relationship Id="rId5" Type="http://schemas.openxmlformats.org/officeDocument/2006/relationships/image" Target="../media/image4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g"/><Relationship Id="rId4" Type="http://schemas.openxmlformats.org/officeDocument/2006/relationships/image" Target="../media/image40.jpg"/><Relationship Id="rId5" Type="http://schemas.openxmlformats.org/officeDocument/2006/relationships/image" Target="../media/image4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jpg"/><Relationship Id="rId4" Type="http://schemas.openxmlformats.org/officeDocument/2006/relationships/image" Target="../media/image26.jpg"/><Relationship Id="rId5" Type="http://schemas.openxmlformats.org/officeDocument/2006/relationships/image" Target="../media/image4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png"/><Relationship Id="rId4" Type="http://schemas.openxmlformats.org/officeDocument/2006/relationships/image" Target="../media/image46.jpg"/><Relationship Id="rId5" Type="http://schemas.openxmlformats.org/officeDocument/2006/relationships/image" Target="../media/image26.jpg"/><Relationship Id="rId6" Type="http://schemas.openxmlformats.org/officeDocument/2006/relationships/image" Target="../media/image4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g"/><Relationship Id="rId4" Type="http://schemas.openxmlformats.org/officeDocument/2006/relationships/image" Target="../media/image45.jpg"/><Relationship Id="rId5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Relationship Id="rId4" Type="http://schemas.openxmlformats.org/officeDocument/2006/relationships/image" Target="../media/image46.jpg"/><Relationship Id="rId5" Type="http://schemas.openxmlformats.org/officeDocument/2006/relationships/image" Target="../media/image26.jpg"/><Relationship Id="rId6" Type="http://schemas.openxmlformats.org/officeDocument/2006/relationships/image" Target="../media/image4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jpg"/><Relationship Id="rId4" Type="http://schemas.openxmlformats.org/officeDocument/2006/relationships/image" Target="../media/image45.jpg"/><Relationship Id="rId5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jpg"/><Relationship Id="rId4" Type="http://schemas.openxmlformats.org/officeDocument/2006/relationships/image" Target="../media/image4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4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4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3.jpg"/><Relationship Id="rId6" Type="http://schemas.openxmlformats.org/officeDocument/2006/relationships/image" Target="../media/image4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4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22.jpg"/><Relationship Id="rId6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441604_xl.jpg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23750"/>
          <a:stretch/>
        </p:blipFill>
        <p:spPr>
          <a:xfrm>
            <a:off x="755576" y="1195130"/>
            <a:ext cx="7236296" cy="5071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396552" y="-3010"/>
            <a:ext cx="9108504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15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HR POLICIES</a:t>
            </a:r>
            <a:endParaRPr b="0" i="0" sz="11500" u="none" cap="none" strike="noStrike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5496" y="5201905"/>
            <a:ext cx="910850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8000" u="none" cap="none" strike="noStrike">
                <a:solidFill>
                  <a:schemeClr val="lt1"/>
                </a:solidFill>
                <a:latin typeface="Pacifico"/>
                <a:ea typeface="Pacifico"/>
                <a:cs typeface="Pacifico"/>
                <a:sym typeface="Pacifico"/>
              </a:rPr>
              <a:t>Organizations Must Have</a:t>
            </a:r>
            <a:endParaRPr b="0" i="0" sz="8000" u="none" cap="none" strike="noStrike">
              <a:solidFill>
                <a:schemeClr val="l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2" name="Google Shape;92;p1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395536" y="1036320"/>
            <a:ext cx="8928992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395536" y="2996952"/>
            <a:ext cx="4680520" cy="255454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Saves Cost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0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222" name="Google Shape;222;p10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0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0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/>
          <p:nvPr/>
        </p:nvSpPr>
        <p:spPr>
          <a:xfrm>
            <a:off x="539552" y="1036320"/>
            <a:ext cx="8784976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529966" y="3140968"/>
            <a:ext cx="4860032" cy="17543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Brings Equality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1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235" name="Google Shape;235;p11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1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11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43" name="Google Shape;2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/>
          <p:nvPr/>
        </p:nvSpPr>
        <p:spPr>
          <a:xfrm>
            <a:off x="467544" y="1036320"/>
            <a:ext cx="8856984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575048" y="2636912"/>
            <a:ext cx="4320480" cy="212365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used as a tool to retain employees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12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248" name="Google Shape;248;p12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12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12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56" name="Google Shape;2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539552" y="1036320"/>
            <a:ext cx="8784976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323528" y="2204864"/>
            <a:ext cx="4536504" cy="304698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Fatigues and Fills Gap in Knowledge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3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261" name="Google Shape;261;p13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3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3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13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69" name="Google Shape;2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539552" y="1036320"/>
            <a:ext cx="8784976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827584" y="2204864"/>
            <a:ext cx="4032448" cy="317009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 the dangers of legal suit against the company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" name="Google Shape;273;p14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274" name="Google Shape;274;p14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4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14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82" name="Google Shape;2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5"/>
          <p:cNvSpPr/>
          <p:nvPr/>
        </p:nvSpPr>
        <p:spPr>
          <a:xfrm>
            <a:off x="1752600" y="1036320"/>
            <a:ext cx="7571928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 txBox="1"/>
          <p:nvPr/>
        </p:nvSpPr>
        <p:spPr>
          <a:xfrm>
            <a:off x="1979712" y="2204864"/>
            <a:ext cx="2880320" cy="10772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Brings involvement</a:t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15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287" name="Google Shape;287;p15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15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5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5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1331640" y="1036320"/>
            <a:ext cx="7992888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1619672" y="2204864"/>
            <a:ext cx="3240360" cy="15696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Ensures continuity </a:t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16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300" name="Google Shape;300;p16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6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6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308" name="Google Shape;3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/>
          <p:nvPr/>
        </p:nvSpPr>
        <p:spPr>
          <a:xfrm>
            <a:off x="107504" y="1036320"/>
            <a:ext cx="9217024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216024" y="2924944"/>
            <a:ext cx="4860032" cy="23083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else?</a:t>
            </a:r>
            <a:endParaRPr/>
          </a:p>
        </p:txBody>
      </p:sp>
      <p:sp>
        <p:nvSpPr>
          <p:cNvPr id="311" name="Google Shape;311;p17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17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313" name="Google Shape;313;p17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17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7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17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18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322" name="Google Shape;322;p18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18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325" name="Google Shape;32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18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327" name="Google Shape;327;p18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328" name="Google Shape;328;p18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" name="Google Shape;329;p18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330" name="Google Shape;330;p18"/>
          <p:cNvSpPr txBox="1"/>
          <p:nvPr/>
        </p:nvSpPr>
        <p:spPr>
          <a:xfrm>
            <a:off x="128271" y="1593332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331" name="Google Shape;331;p18"/>
          <p:cNvSpPr txBox="1"/>
          <p:nvPr/>
        </p:nvSpPr>
        <p:spPr>
          <a:xfrm>
            <a:off x="97041" y="2220575"/>
            <a:ext cx="73083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b="1" lang="en-IN" sz="4000" u="sng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128271" y="285262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333" name="Google Shape;333;p18"/>
          <p:cNvSpPr txBox="1"/>
          <p:nvPr/>
        </p:nvSpPr>
        <p:spPr>
          <a:xfrm>
            <a:off x="95307" y="347619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Formation of Policies and other Procedures</a:t>
            </a:r>
            <a:endParaRPr/>
          </a:p>
        </p:txBody>
      </p:sp>
      <p:sp>
        <p:nvSpPr>
          <p:cNvPr id="334" name="Google Shape;334;p18"/>
          <p:cNvSpPr txBox="1"/>
          <p:nvPr/>
        </p:nvSpPr>
        <p:spPr>
          <a:xfrm>
            <a:off x="88371" y="4096363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Possible Solutions to these Challenges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338" name="Google Shape;338;p18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9"/>
          <p:cNvGrpSpPr/>
          <p:nvPr/>
        </p:nvGrpSpPr>
        <p:grpSpPr>
          <a:xfrm>
            <a:off x="4794319" y="1246071"/>
            <a:ext cx="3907791" cy="5135256"/>
            <a:chOff x="4644007" y="1246071"/>
            <a:chExt cx="3907791" cy="5135256"/>
          </a:xfrm>
        </p:grpSpPr>
        <p:sp>
          <p:nvSpPr>
            <p:cNvPr id="344" name="Google Shape;344;p19"/>
            <p:cNvSpPr/>
            <p:nvPr/>
          </p:nvSpPr>
          <p:spPr>
            <a:xfrm rot="360000">
              <a:off x="4885685" y="1411889"/>
              <a:ext cx="3424435" cy="4803620"/>
            </a:xfrm>
            <a:custGeom>
              <a:rect b="b" l="l" r="r" t="t"/>
              <a:pathLst>
                <a:path extrusionOk="0" h="3409950" w="2606040">
                  <a:moveTo>
                    <a:pt x="95563" y="0"/>
                  </a:moveTo>
                  <a:lnTo>
                    <a:pt x="151631" y="0"/>
                  </a:lnTo>
                  <a:lnTo>
                    <a:pt x="149700" y="9562"/>
                  </a:lnTo>
                  <a:cubicBezTo>
                    <a:pt x="149700" y="56927"/>
                    <a:pt x="188097" y="95324"/>
                    <a:pt x="235463" y="95324"/>
                  </a:cubicBezTo>
                  <a:cubicBezTo>
                    <a:pt x="282829" y="95324"/>
                    <a:pt x="321226" y="56927"/>
                    <a:pt x="321226" y="9562"/>
                  </a:cubicBezTo>
                  <a:cubicBezTo>
                    <a:pt x="321226" y="6276"/>
                    <a:pt x="321041" y="3034"/>
                    <a:pt x="319296" y="0"/>
                  </a:cubicBezTo>
                  <a:lnTo>
                    <a:pt x="387074" y="0"/>
                  </a:lnTo>
                  <a:lnTo>
                    <a:pt x="385143" y="9562"/>
                  </a:lnTo>
                  <a:cubicBezTo>
                    <a:pt x="385143" y="56927"/>
                    <a:pt x="423540" y="95324"/>
                    <a:pt x="470906" y="95324"/>
                  </a:cubicBezTo>
                  <a:cubicBezTo>
                    <a:pt x="518272" y="95324"/>
                    <a:pt x="556669" y="56927"/>
                    <a:pt x="556669" y="9562"/>
                  </a:cubicBezTo>
                  <a:cubicBezTo>
                    <a:pt x="556669" y="6276"/>
                    <a:pt x="556484" y="3034"/>
                    <a:pt x="554739" y="0"/>
                  </a:cubicBezTo>
                  <a:lnTo>
                    <a:pt x="622517" y="0"/>
                  </a:lnTo>
                  <a:lnTo>
                    <a:pt x="620586" y="9562"/>
                  </a:lnTo>
                  <a:cubicBezTo>
                    <a:pt x="620586" y="56927"/>
                    <a:pt x="658983" y="95324"/>
                    <a:pt x="706349" y="95324"/>
                  </a:cubicBezTo>
                  <a:cubicBezTo>
                    <a:pt x="753715" y="95324"/>
                    <a:pt x="792112" y="56927"/>
                    <a:pt x="792112" y="9562"/>
                  </a:cubicBezTo>
                  <a:cubicBezTo>
                    <a:pt x="792112" y="6276"/>
                    <a:pt x="791927" y="3034"/>
                    <a:pt x="790182" y="0"/>
                  </a:cubicBezTo>
                  <a:lnTo>
                    <a:pt x="857960" y="0"/>
                  </a:lnTo>
                  <a:lnTo>
                    <a:pt x="856029" y="9562"/>
                  </a:lnTo>
                  <a:cubicBezTo>
                    <a:pt x="856029" y="56927"/>
                    <a:pt x="894426" y="95324"/>
                    <a:pt x="941792" y="95324"/>
                  </a:cubicBezTo>
                  <a:cubicBezTo>
                    <a:pt x="989158" y="95324"/>
                    <a:pt x="1027555" y="56927"/>
                    <a:pt x="1027555" y="9562"/>
                  </a:cubicBezTo>
                  <a:cubicBezTo>
                    <a:pt x="1027555" y="6276"/>
                    <a:pt x="1027370" y="3034"/>
                    <a:pt x="1025625" y="0"/>
                  </a:cubicBezTo>
                  <a:lnTo>
                    <a:pt x="1093403" y="0"/>
                  </a:lnTo>
                  <a:lnTo>
                    <a:pt x="1091472" y="9562"/>
                  </a:lnTo>
                  <a:cubicBezTo>
                    <a:pt x="1091472" y="56927"/>
                    <a:pt x="1129869" y="95324"/>
                    <a:pt x="1177235" y="95324"/>
                  </a:cubicBezTo>
                  <a:cubicBezTo>
                    <a:pt x="1224601" y="95324"/>
                    <a:pt x="1262998" y="56927"/>
                    <a:pt x="1262998" y="9562"/>
                  </a:cubicBezTo>
                  <a:cubicBezTo>
                    <a:pt x="1262998" y="6276"/>
                    <a:pt x="1262813" y="3034"/>
                    <a:pt x="1261068" y="0"/>
                  </a:cubicBezTo>
                  <a:lnTo>
                    <a:pt x="1328846" y="0"/>
                  </a:lnTo>
                  <a:lnTo>
                    <a:pt x="1326915" y="9562"/>
                  </a:lnTo>
                  <a:cubicBezTo>
                    <a:pt x="1326915" y="56927"/>
                    <a:pt x="1365312" y="95324"/>
                    <a:pt x="1412678" y="95324"/>
                  </a:cubicBezTo>
                  <a:cubicBezTo>
                    <a:pt x="1460044" y="95324"/>
                    <a:pt x="1498441" y="56927"/>
                    <a:pt x="1498441" y="9562"/>
                  </a:cubicBezTo>
                  <a:cubicBezTo>
                    <a:pt x="1498441" y="6276"/>
                    <a:pt x="1498256" y="3034"/>
                    <a:pt x="1496511" y="0"/>
                  </a:cubicBezTo>
                  <a:lnTo>
                    <a:pt x="1564289" y="0"/>
                  </a:lnTo>
                  <a:lnTo>
                    <a:pt x="1562358" y="9562"/>
                  </a:lnTo>
                  <a:cubicBezTo>
                    <a:pt x="1562358" y="56927"/>
                    <a:pt x="1600755" y="95324"/>
                    <a:pt x="1648121" y="95324"/>
                  </a:cubicBezTo>
                  <a:cubicBezTo>
                    <a:pt x="1695487" y="95324"/>
                    <a:pt x="1733884" y="56927"/>
                    <a:pt x="1733884" y="9562"/>
                  </a:cubicBezTo>
                  <a:cubicBezTo>
                    <a:pt x="1733884" y="6276"/>
                    <a:pt x="1733699" y="3034"/>
                    <a:pt x="1731954" y="0"/>
                  </a:cubicBezTo>
                  <a:lnTo>
                    <a:pt x="1799732" y="0"/>
                  </a:lnTo>
                  <a:lnTo>
                    <a:pt x="1797801" y="9562"/>
                  </a:lnTo>
                  <a:cubicBezTo>
                    <a:pt x="1797801" y="56927"/>
                    <a:pt x="1836198" y="95324"/>
                    <a:pt x="1883564" y="95324"/>
                  </a:cubicBezTo>
                  <a:cubicBezTo>
                    <a:pt x="1930930" y="95324"/>
                    <a:pt x="1969327" y="56927"/>
                    <a:pt x="1969327" y="9562"/>
                  </a:cubicBezTo>
                  <a:cubicBezTo>
                    <a:pt x="1969327" y="6276"/>
                    <a:pt x="1969142" y="3034"/>
                    <a:pt x="1967397" y="0"/>
                  </a:cubicBezTo>
                  <a:lnTo>
                    <a:pt x="2035175" y="0"/>
                  </a:lnTo>
                  <a:lnTo>
                    <a:pt x="2033244" y="9562"/>
                  </a:lnTo>
                  <a:cubicBezTo>
                    <a:pt x="2033244" y="56927"/>
                    <a:pt x="2071641" y="95324"/>
                    <a:pt x="2119007" y="95324"/>
                  </a:cubicBezTo>
                  <a:cubicBezTo>
                    <a:pt x="2166373" y="95324"/>
                    <a:pt x="2204770" y="56927"/>
                    <a:pt x="2204770" y="9562"/>
                  </a:cubicBezTo>
                  <a:cubicBezTo>
                    <a:pt x="2204770" y="6276"/>
                    <a:pt x="2204585" y="3034"/>
                    <a:pt x="2202840" y="0"/>
                  </a:cubicBezTo>
                  <a:lnTo>
                    <a:pt x="2270621" y="0"/>
                  </a:lnTo>
                  <a:lnTo>
                    <a:pt x="2268690" y="9562"/>
                  </a:lnTo>
                  <a:cubicBezTo>
                    <a:pt x="2268690" y="56927"/>
                    <a:pt x="2307087" y="95324"/>
                    <a:pt x="2354453" y="95324"/>
                  </a:cubicBezTo>
                  <a:cubicBezTo>
                    <a:pt x="2401819" y="95324"/>
                    <a:pt x="2440216" y="56927"/>
                    <a:pt x="2440216" y="9562"/>
                  </a:cubicBezTo>
                  <a:cubicBezTo>
                    <a:pt x="2440216" y="6276"/>
                    <a:pt x="2440031" y="3034"/>
                    <a:pt x="2438286" y="0"/>
                  </a:cubicBezTo>
                  <a:lnTo>
                    <a:pt x="2522208" y="0"/>
                  </a:lnTo>
                  <a:lnTo>
                    <a:pt x="2520277" y="9562"/>
                  </a:lnTo>
                  <a:cubicBezTo>
                    <a:pt x="2520277" y="56927"/>
                    <a:pt x="2558674" y="95324"/>
                    <a:pt x="2606040" y="95324"/>
                  </a:cubicBezTo>
                  <a:lnTo>
                    <a:pt x="2606040" y="166273"/>
                  </a:lnTo>
                  <a:cubicBezTo>
                    <a:pt x="2558674" y="166273"/>
                    <a:pt x="2520277" y="204670"/>
                    <a:pt x="2520277" y="252035"/>
                  </a:cubicBezTo>
                  <a:cubicBezTo>
                    <a:pt x="2520277" y="299400"/>
                    <a:pt x="2558674" y="337797"/>
                    <a:pt x="2606040" y="337797"/>
                  </a:cubicBezTo>
                  <a:lnTo>
                    <a:pt x="2606040" y="408747"/>
                  </a:lnTo>
                  <a:cubicBezTo>
                    <a:pt x="2558674" y="408747"/>
                    <a:pt x="2520277" y="447144"/>
                    <a:pt x="2520277" y="494509"/>
                  </a:cubicBezTo>
                  <a:cubicBezTo>
                    <a:pt x="2520277" y="541874"/>
                    <a:pt x="2558674" y="580271"/>
                    <a:pt x="2606040" y="580271"/>
                  </a:cubicBezTo>
                  <a:lnTo>
                    <a:pt x="2606040" y="651221"/>
                  </a:lnTo>
                  <a:cubicBezTo>
                    <a:pt x="2558674" y="651221"/>
                    <a:pt x="2520277" y="689618"/>
                    <a:pt x="2520277" y="736983"/>
                  </a:cubicBezTo>
                  <a:cubicBezTo>
                    <a:pt x="2520277" y="784348"/>
                    <a:pt x="2558674" y="822745"/>
                    <a:pt x="2606040" y="822745"/>
                  </a:cubicBezTo>
                  <a:lnTo>
                    <a:pt x="2606040" y="893694"/>
                  </a:lnTo>
                  <a:cubicBezTo>
                    <a:pt x="2558674" y="893694"/>
                    <a:pt x="2520277" y="932091"/>
                    <a:pt x="2520277" y="979456"/>
                  </a:cubicBezTo>
                  <a:cubicBezTo>
                    <a:pt x="2520277" y="1026821"/>
                    <a:pt x="2558674" y="1065218"/>
                    <a:pt x="2606040" y="1065218"/>
                  </a:cubicBezTo>
                  <a:lnTo>
                    <a:pt x="2606040" y="1136168"/>
                  </a:lnTo>
                  <a:cubicBezTo>
                    <a:pt x="2558674" y="1136168"/>
                    <a:pt x="2520277" y="1174565"/>
                    <a:pt x="2520277" y="1221930"/>
                  </a:cubicBezTo>
                  <a:cubicBezTo>
                    <a:pt x="2520277" y="1269295"/>
                    <a:pt x="2558674" y="1307692"/>
                    <a:pt x="2606040" y="1307692"/>
                  </a:cubicBezTo>
                  <a:lnTo>
                    <a:pt x="2606040" y="1378642"/>
                  </a:lnTo>
                  <a:cubicBezTo>
                    <a:pt x="2558674" y="1378642"/>
                    <a:pt x="2520277" y="1417039"/>
                    <a:pt x="2520277" y="1464404"/>
                  </a:cubicBezTo>
                  <a:cubicBezTo>
                    <a:pt x="2520277" y="1511769"/>
                    <a:pt x="2558674" y="1550166"/>
                    <a:pt x="2606040" y="1550166"/>
                  </a:cubicBezTo>
                  <a:lnTo>
                    <a:pt x="2606040" y="1621115"/>
                  </a:lnTo>
                  <a:cubicBezTo>
                    <a:pt x="2558674" y="1621115"/>
                    <a:pt x="2520277" y="1659512"/>
                    <a:pt x="2520277" y="1706877"/>
                  </a:cubicBezTo>
                  <a:cubicBezTo>
                    <a:pt x="2520277" y="1754242"/>
                    <a:pt x="2558674" y="1792639"/>
                    <a:pt x="2606040" y="1792639"/>
                  </a:cubicBezTo>
                  <a:lnTo>
                    <a:pt x="2606040" y="1863589"/>
                  </a:lnTo>
                  <a:cubicBezTo>
                    <a:pt x="2558674" y="1863589"/>
                    <a:pt x="2520277" y="1901986"/>
                    <a:pt x="2520277" y="1949351"/>
                  </a:cubicBezTo>
                  <a:cubicBezTo>
                    <a:pt x="2520277" y="1996716"/>
                    <a:pt x="2558674" y="2035113"/>
                    <a:pt x="2606040" y="2035113"/>
                  </a:cubicBezTo>
                  <a:lnTo>
                    <a:pt x="2606040" y="2106063"/>
                  </a:lnTo>
                  <a:cubicBezTo>
                    <a:pt x="2558674" y="2106063"/>
                    <a:pt x="2520277" y="2144460"/>
                    <a:pt x="2520277" y="2191825"/>
                  </a:cubicBezTo>
                  <a:cubicBezTo>
                    <a:pt x="2520277" y="2239190"/>
                    <a:pt x="2558674" y="2277587"/>
                    <a:pt x="2606040" y="2277587"/>
                  </a:cubicBezTo>
                  <a:lnTo>
                    <a:pt x="2606040" y="2348536"/>
                  </a:lnTo>
                  <a:cubicBezTo>
                    <a:pt x="2558674" y="2348536"/>
                    <a:pt x="2520277" y="2386933"/>
                    <a:pt x="2520277" y="2434298"/>
                  </a:cubicBezTo>
                  <a:cubicBezTo>
                    <a:pt x="2520277" y="2481663"/>
                    <a:pt x="2558674" y="2520060"/>
                    <a:pt x="2606040" y="2520060"/>
                  </a:cubicBezTo>
                  <a:lnTo>
                    <a:pt x="2606040" y="2591010"/>
                  </a:lnTo>
                  <a:cubicBezTo>
                    <a:pt x="2558674" y="2591010"/>
                    <a:pt x="2520277" y="2629407"/>
                    <a:pt x="2520277" y="2676772"/>
                  </a:cubicBezTo>
                  <a:cubicBezTo>
                    <a:pt x="2520277" y="2724137"/>
                    <a:pt x="2558674" y="2762534"/>
                    <a:pt x="2606040" y="2762534"/>
                  </a:cubicBezTo>
                  <a:lnTo>
                    <a:pt x="2606040" y="2833484"/>
                  </a:lnTo>
                  <a:cubicBezTo>
                    <a:pt x="2558674" y="2833484"/>
                    <a:pt x="2520277" y="2871881"/>
                    <a:pt x="2520277" y="2919246"/>
                  </a:cubicBezTo>
                  <a:cubicBezTo>
                    <a:pt x="2520277" y="2966611"/>
                    <a:pt x="2558674" y="3005008"/>
                    <a:pt x="2606040" y="3005008"/>
                  </a:cubicBezTo>
                  <a:lnTo>
                    <a:pt x="2606040" y="3075957"/>
                  </a:lnTo>
                  <a:cubicBezTo>
                    <a:pt x="2558674" y="3075957"/>
                    <a:pt x="2520277" y="3114354"/>
                    <a:pt x="2520277" y="3161719"/>
                  </a:cubicBezTo>
                  <a:cubicBezTo>
                    <a:pt x="2520277" y="3209084"/>
                    <a:pt x="2558674" y="3247481"/>
                    <a:pt x="2606040" y="3247481"/>
                  </a:cubicBezTo>
                  <a:lnTo>
                    <a:pt x="2606040" y="3318436"/>
                  </a:lnTo>
                  <a:cubicBezTo>
                    <a:pt x="2558674" y="3318436"/>
                    <a:pt x="2520277" y="3356833"/>
                    <a:pt x="2520277" y="3404198"/>
                  </a:cubicBezTo>
                  <a:cubicBezTo>
                    <a:pt x="2520277" y="3406153"/>
                    <a:pt x="2520343" y="3408093"/>
                    <a:pt x="2521438" y="3409950"/>
                  </a:cubicBezTo>
                  <a:lnTo>
                    <a:pt x="2439055" y="3409950"/>
                  </a:lnTo>
                  <a:lnTo>
                    <a:pt x="2440216" y="3404198"/>
                  </a:lnTo>
                  <a:cubicBezTo>
                    <a:pt x="2440216" y="3356833"/>
                    <a:pt x="2401819" y="3318436"/>
                    <a:pt x="2354453" y="3318436"/>
                  </a:cubicBezTo>
                  <a:cubicBezTo>
                    <a:pt x="2307087" y="3318436"/>
                    <a:pt x="2268690" y="3356833"/>
                    <a:pt x="2268690" y="3404198"/>
                  </a:cubicBezTo>
                  <a:cubicBezTo>
                    <a:pt x="2268690" y="3406153"/>
                    <a:pt x="2268756" y="3408093"/>
                    <a:pt x="2269851" y="3409950"/>
                  </a:cubicBezTo>
                  <a:lnTo>
                    <a:pt x="2203609" y="3409950"/>
                  </a:lnTo>
                  <a:lnTo>
                    <a:pt x="2204770" y="3404198"/>
                  </a:lnTo>
                  <a:cubicBezTo>
                    <a:pt x="2204770" y="3356833"/>
                    <a:pt x="2166373" y="3318436"/>
                    <a:pt x="2119007" y="3318436"/>
                  </a:cubicBezTo>
                  <a:cubicBezTo>
                    <a:pt x="2071641" y="3318436"/>
                    <a:pt x="2033244" y="3356833"/>
                    <a:pt x="2033244" y="3404198"/>
                  </a:cubicBezTo>
                  <a:cubicBezTo>
                    <a:pt x="2033244" y="3406153"/>
                    <a:pt x="2033310" y="3408093"/>
                    <a:pt x="2034405" y="3409950"/>
                  </a:cubicBezTo>
                  <a:lnTo>
                    <a:pt x="1968166" y="3409950"/>
                  </a:lnTo>
                  <a:lnTo>
                    <a:pt x="1969327" y="3404198"/>
                  </a:lnTo>
                  <a:cubicBezTo>
                    <a:pt x="1969327" y="3356833"/>
                    <a:pt x="1930930" y="3318436"/>
                    <a:pt x="1883564" y="3318436"/>
                  </a:cubicBezTo>
                  <a:cubicBezTo>
                    <a:pt x="1836198" y="3318436"/>
                    <a:pt x="1797801" y="3356833"/>
                    <a:pt x="1797801" y="3404198"/>
                  </a:cubicBezTo>
                  <a:cubicBezTo>
                    <a:pt x="1797801" y="3406153"/>
                    <a:pt x="1797867" y="3408093"/>
                    <a:pt x="1798962" y="3409950"/>
                  </a:cubicBezTo>
                  <a:lnTo>
                    <a:pt x="1732723" y="3409950"/>
                  </a:lnTo>
                  <a:lnTo>
                    <a:pt x="1733884" y="3404198"/>
                  </a:lnTo>
                  <a:cubicBezTo>
                    <a:pt x="1733884" y="3356833"/>
                    <a:pt x="1695487" y="3318436"/>
                    <a:pt x="1648121" y="3318436"/>
                  </a:cubicBezTo>
                  <a:cubicBezTo>
                    <a:pt x="1600755" y="3318436"/>
                    <a:pt x="1562358" y="3356833"/>
                    <a:pt x="1562358" y="3404198"/>
                  </a:cubicBezTo>
                  <a:cubicBezTo>
                    <a:pt x="1562358" y="3406153"/>
                    <a:pt x="1562424" y="3408093"/>
                    <a:pt x="1563519" y="3409950"/>
                  </a:cubicBezTo>
                  <a:lnTo>
                    <a:pt x="1497280" y="3409950"/>
                  </a:lnTo>
                  <a:lnTo>
                    <a:pt x="1498441" y="3404198"/>
                  </a:lnTo>
                  <a:cubicBezTo>
                    <a:pt x="1498441" y="3356833"/>
                    <a:pt x="1460044" y="3318436"/>
                    <a:pt x="1412678" y="3318436"/>
                  </a:cubicBezTo>
                  <a:cubicBezTo>
                    <a:pt x="1365312" y="3318436"/>
                    <a:pt x="1326915" y="3356833"/>
                    <a:pt x="1326915" y="3404198"/>
                  </a:cubicBezTo>
                  <a:cubicBezTo>
                    <a:pt x="1326915" y="3406153"/>
                    <a:pt x="1326981" y="3408093"/>
                    <a:pt x="1328076" y="3409950"/>
                  </a:cubicBezTo>
                  <a:lnTo>
                    <a:pt x="1261837" y="3409950"/>
                  </a:lnTo>
                  <a:lnTo>
                    <a:pt x="1262998" y="3404198"/>
                  </a:lnTo>
                  <a:cubicBezTo>
                    <a:pt x="1262998" y="3356833"/>
                    <a:pt x="1224601" y="3318436"/>
                    <a:pt x="1177235" y="3318436"/>
                  </a:cubicBezTo>
                  <a:cubicBezTo>
                    <a:pt x="1129869" y="3318436"/>
                    <a:pt x="1091472" y="3356833"/>
                    <a:pt x="1091472" y="3404198"/>
                  </a:cubicBezTo>
                  <a:cubicBezTo>
                    <a:pt x="1091472" y="3406153"/>
                    <a:pt x="1091538" y="3408093"/>
                    <a:pt x="1092633" y="3409950"/>
                  </a:cubicBezTo>
                  <a:lnTo>
                    <a:pt x="1026394" y="3409950"/>
                  </a:lnTo>
                  <a:lnTo>
                    <a:pt x="1027555" y="3404198"/>
                  </a:lnTo>
                  <a:cubicBezTo>
                    <a:pt x="1027555" y="3356833"/>
                    <a:pt x="989158" y="3318436"/>
                    <a:pt x="941792" y="3318436"/>
                  </a:cubicBezTo>
                  <a:cubicBezTo>
                    <a:pt x="894426" y="3318436"/>
                    <a:pt x="856029" y="3356833"/>
                    <a:pt x="856029" y="3404198"/>
                  </a:cubicBezTo>
                  <a:cubicBezTo>
                    <a:pt x="856029" y="3406153"/>
                    <a:pt x="856095" y="3408093"/>
                    <a:pt x="857190" y="3409950"/>
                  </a:cubicBezTo>
                  <a:lnTo>
                    <a:pt x="790951" y="3409950"/>
                  </a:lnTo>
                  <a:lnTo>
                    <a:pt x="792112" y="3404198"/>
                  </a:lnTo>
                  <a:cubicBezTo>
                    <a:pt x="792112" y="3356833"/>
                    <a:pt x="753715" y="3318436"/>
                    <a:pt x="706349" y="3318436"/>
                  </a:cubicBezTo>
                  <a:cubicBezTo>
                    <a:pt x="658983" y="3318436"/>
                    <a:pt x="620586" y="3356833"/>
                    <a:pt x="620586" y="3404198"/>
                  </a:cubicBezTo>
                  <a:cubicBezTo>
                    <a:pt x="620586" y="3406153"/>
                    <a:pt x="620652" y="3408093"/>
                    <a:pt x="621747" y="3409950"/>
                  </a:cubicBezTo>
                  <a:lnTo>
                    <a:pt x="555508" y="3409950"/>
                  </a:lnTo>
                  <a:lnTo>
                    <a:pt x="556669" y="3404198"/>
                  </a:lnTo>
                  <a:cubicBezTo>
                    <a:pt x="556669" y="3356833"/>
                    <a:pt x="518272" y="3318436"/>
                    <a:pt x="470906" y="3318436"/>
                  </a:cubicBezTo>
                  <a:cubicBezTo>
                    <a:pt x="423540" y="3318436"/>
                    <a:pt x="385143" y="3356833"/>
                    <a:pt x="385143" y="3404198"/>
                  </a:cubicBezTo>
                  <a:cubicBezTo>
                    <a:pt x="385143" y="3406153"/>
                    <a:pt x="385208" y="3408093"/>
                    <a:pt x="386304" y="3409950"/>
                  </a:cubicBezTo>
                  <a:lnTo>
                    <a:pt x="320065" y="3409950"/>
                  </a:lnTo>
                  <a:lnTo>
                    <a:pt x="321226" y="3404198"/>
                  </a:lnTo>
                  <a:cubicBezTo>
                    <a:pt x="321226" y="3356833"/>
                    <a:pt x="282829" y="3318436"/>
                    <a:pt x="235463" y="3318436"/>
                  </a:cubicBezTo>
                  <a:cubicBezTo>
                    <a:pt x="188097" y="3318436"/>
                    <a:pt x="149700" y="3356833"/>
                    <a:pt x="149700" y="3404198"/>
                  </a:cubicBezTo>
                  <a:cubicBezTo>
                    <a:pt x="149700" y="3406153"/>
                    <a:pt x="149765" y="3408093"/>
                    <a:pt x="150861" y="3409950"/>
                  </a:cubicBezTo>
                  <a:lnTo>
                    <a:pt x="96332" y="3409950"/>
                  </a:lnTo>
                  <a:lnTo>
                    <a:pt x="97493" y="3404198"/>
                  </a:lnTo>
                  <a:cubicBezTo>
                    <a:pt x="97493" y="3356833"/>
                    <a:pt x="59096" y="3318436"/>
                    <a:pt x="11730" y="3318436"/>
                  </a:cubicBezTo>
                  <a:lnTo>
                    <a:pt x="0" y="3320804"/>
                  </a:lnTo>
                  <a:lnTo>
                    <a:pt x="0" y="3245113"/>
                  </a:lnTo>
                  <a:lnTo>
                    <a:pt x="11730" y="3247481"/>
                  </a:lnTo>
                  <a:cubicBezTo>
                    <a:pt x="59096" y="3247481"/>
                    <a:pt x="97493" y="3209084"/>
                    <a:pt x="97493" y="3161719"/>
                  </a:cubicBezTo>
                  <a:cubicBezTo>
                    <a:pt x="97493" y="3114354"/>
                    <a:pt x="59096" y="3075957"/>
                    <a:pt x="11730" y="3075957"/>
                  </a:cubicBezTo>
                  <a:lnTo>
                    <a:pt x="0" y="3078325"/>
                  </a:lnTo>
                  <a:lnTo>
                    <a:pt x="0" y="3002640"/>
                  </a:lnTo>
                  <a:lnTo>
                    <a:pt x="11730" y="3005008"/>
                  </a:lnTo>
                  <a:cubicBezTo>
                    <a:pt x="59096" y="3005008"/>
                    <a:pt x="97493" y="2966611"/>
                    <a:pt x="97493" y="2919246"/>
                  </a:cubicBezTo>
                  <a:cubicBezTo>
                    <a:pt x="97493" y="2871881"/>
                    <a:pt x="59096" y="2833484"/>
                    <a:pt x="11730" y="2833484"/>
                  </a:cubicBezTo>
                  <a:lnTo>
                    <a:pt x="0" y="2835852"/>
                  </a:lnTo>
                  <a:lnTo>
                    <a:pt x="0" y="2760166"/>
                  </a:lnTo>
                  <a:lnTo>
                    <a:pt x="11730" y="2762534"/>
                  </a:lnTo>
                  <a:cubicBezTo>
                    <a:pt x="59096" y="2762534"/>
                    <a:pt x="97493" y="2724137"/>
                    <a:pt x="97493" y="2676772"/>
                  </a:cubicBezTo>
                  <a:cubicBezTo>
                    <a:pt x="97493" y="2629407"/>
                    <a:pt x="59096" y="2591010"/>
                    <a:pt x="11730" y="2591010"/>
                  </a:cubicBezTo>
                  <a:lnTo>
                    <a:pt x="0" y="2593378"/>
                  </a:lnTo>
                  <a:lnTo>
                    <a:pt x="0" y="2517692"/>
                  </a:lnTo>
                  <a:lnTo>
                    <a:pt x="11730" y="2520060"/>
                  </a:lnTo>
                  <a:cubicBezTo>
                    <a:pt x="59096" y="2520060"/>
                    <a:pt x="97493" y="2481663"/>
                    <a:pt x="97493" y="2434298"/>
                  </a:cubicBezTo>
                  <a:cubicBezTo>
                    <a:pt x="97493" y="2386933"/>
                    <a:pt x="59096" y="2348536"/>
                    <a:pt x="11730" y="2348536"/>
                  </a:cubicBezTo>
                  <a:lnTo>
                    <a:pt x="0" y="2350904"/>
                  </a:lnTo>
                  <a:lnTo>
                    <a:pt x="0" y="2275219"/>
                  </a:lnTo>
                  <a:lnTo>
                    <a:pt x="11730" y="2277587"/>
                  </a:lnTo>
                  <a:cubicBezTo>
                    <a:pt x="59096" y="2277587"/>
                    <a:pt x="97493" y="2239190"/>
                    <a:pt x="97493" y="2191825"/>
                  </a:cubicBezTo>
                  <a:cubicBezTo>
                    <a:pt x="97493" y="2144460"/>
                    <a:pt x="59096" y="2106063"/>
                    <a:pt x="11730" y="2106063"/>
                  </a:cubicBezTo>
                  <a:lnTo>
                    <a:pt x="0" y="2108431"/>
                  </a:lnTo>
                  <a:lnTo>
                    <a:pt x="0" y="2032745"/>
                  </a:lnTo>
                  <a:lnTo>
                    <a:pt x="11730" y="2035113"/>
                  </a:lnTo>
                  <a:cubicBezTo>
                    <a:pt x="59096" y="2035113"/>
                    <a:pt x="97493" y="1996716"/>
                    <a:pt x="97493" y="1949351"/>
                  </a:cubicBezTo>
                  <a:cubicBezTo>
                    <a:pt x="97493" y="1901986"/>
                    <a:pt x="59096" y="1863589"/>
                    <a:pt x="11730" y="1863589"/>
                  </a:cubicBezTo>
                  <a:lnTo>
                    <a:pt x="0" y="1865957"/>
                  </a:lnTo>
                  <a:lnTo>
                    <a:pt x="0" y="1790271"/>
                  </a:lnTo>
                  <a:lnTo>
                    <a:pt x="11730" y="1792639"/>
                  </a:lnTo>
                  <a:cubicBezTo>
                    <a:pt x="59096" y="1792639"/>
                    <a:pt x="97493" y="1754242"/>
                    <a:pt x="97493" y="1706877"/>
                  </a:cubicBezTo>
                  <a:cubicBezTo>
                    <a:pt x="97493" y="1659512"/>
                    <a:pt x="59096" y="1621115"/>
                    <a:pt x="11730" y="1621115"/>
                  </a:cubicBezTo>
                  <a:lnTo>
                    <a:pt x="0" y="1623483"/>
                  </a:lnTo>
                  <a:lnTo>
                    <a:pt x="0" y="1547798"/>
                  </a:lnTo>
                  <a:lnTo>
                    <a:pt x="11730" y="1550166"/>
                  </a:lnTo>
                  <a:cubicBezTo>
                    <a:pt x="59096" y="1550166"/>
                    <a:pt x="97493" y="1511769"/>
                    <a:pt x="97493" y="1464404"/>
                  </a:cubicBezTo>
                  <a:cubicBezTo>
                    <a:pt x="97493" y="1417039"/>
                    <a:pt x="59096" y="1378642"/>
                    <a:pt x="11730" y="1378642"/>
                  </a:cubicBezTo>
                  <a:lnTo>
                    <a:pt x="0" y="1381010"/>
                  </a:lnTo>
                  <a:lnTo>
                    <a:pt x="0" y="1305324"/>
                  </a:lnTo>
                  <a:lnTo>
                    <a:pt x="11730" y="1307692"/>
                  </a:lnTo>
                  <a:cubicBezTo>
                    <a:pt x="59096" y="1307692"/>
                    <a:pt x="97493" y="1269295"/>
                    <a:pt x="97493" y="1221930"/>
                  </a:cubicBezTo>
                  <a:cubicBezTo>
                    <a:pt x="97493" y="1174565"/>
                    <a:pt x="59096" y="1136168"/>
                    <a:pt x="11730" y="1136168"/>
                  </a:cubicBezTo>
                  <a:lnTo>
                    <a:pt x="0" y="1138536"/>
                  </a:lnTo>
                  <a:lnTo>
                    <a:pt x="0" y="1062850"/>
                  </a:lnTo>
                  <a:lnTo>
                    <a:pt x="11730" y="1065218"/>
                  </a:lnTo>
                  <a:cubicBezTo>
                    <a:pt x="59096" y="1065218"/>
                    <a:pt x="97493" y="1026821"/>
                    <a:pt x="97493" y="979456"/>
                  </a:cubicBezTo>
                  <a:cubicBezTo>
                    <a:pt x="97493" y="932091"/>
                    <a:pt x="59096" y="893694"/>
                    <a:pt x="11730" y="893694"/>
                  </a:cubicBezTo>
                  <a:lnTo>
                    <a:pt x="0" y="896062"/>
                  </a:lnTo>
                  <a:lnTo>
                    <a:pt x="0" y="820377"/>
                  </a:lnTo>
                  <a:lnTo>
                    <a:pt x="11730" y="822745"/>
                  </a:lnTo>
                  <a:cubicBezTo>
                    <a:pt x="59096" y="822745"/>
                    <a:pt x="97493" y="784348"/>
                    <a:pt x="97493" y="736983"/>
                  </a:cubicBezTo>
                  <a:cubicBezTo>
                    <a:pt x="97493" y="689618"/>
                    <a:pt x="59096" y="651221"/>
                    <a:pt x="11730" y="651221"/>
                  </a:cubicBezTo>
                  <a:lnTo>
                    <a:pt x="0" y="653589"/>
                  </a:lnTo>
                  <a:lnTo>
                    <a:pt x="0" y="577903"/>
                  </a:lnTo>
                  <a:lnTo>
                    <a:pt x="11730" y="580271"/>
                  </a:lnTo>
                  <a:cubicBezTo>
                    <a:pt x="59096" y="580271"/>
                    <a:pt x="97493" y="541874"/>
                    <a:pt x="97493" y="494509"/>
                  </a:cubicBezTo>
                  <a:cubicBezTo>
                    <a:pt x="97493" y="447144"/>
                    <a:pt x="59096" y="408747"/>
                    <a:pt x="11730" y="408747"/>
                  </a:cubicBezTo>
                  <a:lnTo>
                    <a:pt x="0" y="411115"/>
                  </a:lnTo>
                  <a:lnTo>
                    <a:pt x="0" y="335429"/>
                  </a:lnTo>
                  <a:lnTo>
                    <a:pt x="11730" y="337797"/>
                  </a:lnTo>
                  <a:cubicBezTo>
                    <a:pt x="59096" y="337797"/>
                    <a:pt x="97493" y="299400"/>
                    <a:pt x="97493" y="252035"/>
                  </a:cubicBezTo>
                  <a:cubicBezTo>
                    <a:pt x="97493" y="204670"/>
                    <a:pt x="59096" y="166273"/>
                    <a:pt x="11730" y="166273"/>
                  </a:cubicBezTo>
                  <a:lnTo>
                    <a:pt x="0" y="168641"/>
                  </a:lnTo>
                  <a:lnTo>
                    <a:pt x="0" y="92956"/>
                  </a:lnTo>
                  <a:lnTo>
                    <a:pt x="11730" y="95324"/>
                  </a:lnTo>
                  <a:cubicBezTo>
                    <a:pt x="59096" y="95324"/>
                    <a:pt x="97493" y="56927"/>
                    <a:pt x="97493" y="9562"/>
                  </a:cubicBezTo>
                  <a:cubicBezTo>
                    <a:pt x="97493" y="6276"/>
                    <a:pt x="97308" y="3034"/>
                    <a:pt x="95563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1270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0624086_l.jpg" id="345" name="Google Shape;34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370557">
              <a:off x="5148059" y="1632519"/>
              <a:ext cx="2979791" cy="43251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19"/>
          <p:cNvGrpSpPr/>
          <p:nvPr/>
        </p:nvGrpSpPr>
        <p:grpSpPr>
          <a:xfrm>
            <a:off x="467543" y="1225294"/>
            <a:ext cx="3907791" cy="5135256"/>
            <a:chOff x="467543" y="1225294"/>
            <a:chExt cx="3907791" cy="5135256"/>
          </a:xfrm>
        </p:grpSpPr>
        <p:sp>
          <p:nvSpPr>
            <p:cNvPr id="347" name="Google Shape;347;p19"/>
            <p:cNvSpPr/>
            <p:nvPr/>
          </p:nvSpPr>
          <p:spPr>
            <a:xfrm rot="360000">
              <a:off x="709221" y="1391112"/>
              <a:ext cx="3424435" cy="4803620"/>
            </a:xfrm>
            <a:custGeom>
              <a:rect b="b" l="l" r="r" t="t"/>
              <a:pathLst>
                <a:path extrusionOk="0" h="3409950" w="2606040">
                  <a:moveTo>
                    <a:pt x="95563" y="0"/>
                  </a:moveTo>
                  <a:lnTo>
                    <a:pt x="151631" y="0"/>
                  </a:lnTo>
                  <a:lnTo>
                    <a:pt x="149700" y="9562"/>
                  </a:lnTo>
                  <a:cubicBezTo>
                    <a:pt x="149700" y="56927"/>
                    <a:pt x="188097" y="95324"/>
                    <a:pt x="235463" y="95324"/>
                  </a:cubicBezTo>
                  <a:cubicBezTo>
                    <a:pt x="282829" y="95324"/>
                    <a:pt x="321226" y="56927"/>
                    <a:pt x="321226" y="9562"/>
                  </a:cubicBezTo>
                  <a:cubicBezTo>
                    <a:pt x="321226" y="6276"/>
                    <a:pt x="321041" y="3034"/>
                    <a:pt x="319296" y="0"/>
                  </a:cubicBezTo>
                  <a:lnTo>
                    <a:pt x="387074" y="0"/>
                  </a:lnTo>
                  <a:lnTo>
                    <a:pt x="385143" y="9562"/>
                  </a:lnTo>
                  <a:cubicBezTo>
                    <a:pt x="385143" y="56927"/>
                    <a:pt x="423540" y="95324"/>
                    <a:pt x="470906" y="95324"/>
                  </a:cubicBezTo>
                  <a:cubicBezTo>
                    <a:pt x="518272" y="95324"/>
                    <a:pt x="556669" y="56927"/>
                    <a:pt x="556669" y="9562"/>
                  </a:cubicBezTo>
                  <a:cubicBezTo>
                    <a:pt x="556669" y="6276"/>
                    <a:pt x="556484" y="3034"/>
                    <a:pt x="554739" y="0"/>
                  </a:cubicBezTo>
                  <a:lnTo>
                    <a:pt x="622517" y="0"/>
                  </a:lnTo>
                  <a:lnTo>
                    <a:pt x="620586" y="9562"/>
                  </a:lnTo>
                  <a:cubicBezTo>
                    <a:pt x="620586" y="56927"/>
                    <a:pt x="658983" y="95324"/>
                    <a:pt x="706349" y="95324"/>
                  </a:cubicBezTo>
                  <a:cubicBezTo>
                    <a:pt x="753715" y="95324"/>
                    <a:pt x="792112" y="56927"/>
                    <a:pt x="792112" y="9562"/>
                  </a:cubicBezTo>
                  <a:cubicBezTo>
                    <a:pt x="792112" y="6276"/>
                    <a:pt x="791927" y="3034"/>
                    <a:pt x="790182" y="0"/>
                  </a:cubicBezTo>
                  <a:lnTo>
                    <a:pt x="857960" y="0"/>
                  </a:lnTo>
                  <a:lnTo>
                    <a:pt x="856029" y="9562"/>
                  </a:lnTo>
                  <a:cubicBezTo>
                    <a:pt x="856029" y="56927"/>
                    <a:pt x="894426" y="95324"/>
                    <a:pt x="941792" y="95324"/>
                  </a:cubicBezTo>
                  <a:cubicBezTo>
                    <a:pt x="989158" y="95324"/>
                    <a:pt x="1027555" y="56927"/>
                    <a:pt x="1027555" y="9562"/>
                  </a:cubicBezTo>
                  <a:cubicBezTo>
                    <a:pt x="1027555" y="6276"/>
                    <a:pt x="1027370" y="3034"/>
                    <a:pt x="1025625" y="0"/>
                  </a:cubicBezTo>
                  <a:lnTo>
                    <a:pt x="1093403" y="0"/>
                  </a:lnTo>
                  <a:lnTo>
                    <a:pt x="1091472" y="9562"/>
                  </a:lnTo>
                  <a:cubicBezTo>
                    <a:pt x="1091472" y="56927"/>
                    <a:pt x="1129869" y="95324"/>
                    <a:pt x="1177235" y="95324"/>
                  </a:cubicBezTo>
                  <a:cubicBezTo>
                    <a:pt x="1224601" y="95324"/>
                    <a:pt x="1262998" y="56927"/>
                    <a:pt x="1262998" y="9562"/>
                  </a:cubicBezTo>
                  <a:cubicBezTo>
                    <a:pt x="1262998" y="6276"/>
                    <a:pt x="1262813" y="3034"/>
                    <a:pt x="1261068" y="0"/>
                  </a:cubicBezTo>
                  <a:lnTo>
                    <a:pt x="1328846" y="0"/>
                  </a:lnTo>
                  <a:lnTo>
                    <a:pt x="1326915" y="9562"/>
                  </a:lnTo>
                  <a:cubicBezTo>
                    <a:pt x="1326915" y="56927"/>
                    <a:pt x="1365312" y="95324"/>
                    <a:pt x="1412678" y="95324"/>
                  </a:cubicBezTo>
                  <a:cubicBezTo>
                    <a:pt x="1460044" y="95324"/>
                    <a:pt x="1498441" y="56927"/>
                    <a:pt x="1498441" y="9562"/>
                  </a:cubicBezTo>
                  <a:cubicBezTo>
                    <a:pt x="1498441" y="6276"/>
                    <a:pt x="1498256" y="3034"/>
                    <a:pt x="1496511" y="0"/>
                  </a:cubicBezTo>
                  <a:lnTo>
                    <a:pt x="1564289" y="0"/>
                  </a:lnTo>
                  <a:lnTo>
                    <a:pt x="1562358" y="9562"/>
                  </a:lnTo>
                  <a:cubicBezTo>
                    <a:pt x="1562358" y="56927"/>
                    <a:pt x="1600755" y="95324"/>
                    <a:pt x="1648121" y="95324"/>
                  </a:cubicBezTo>
                  <a:cubicBezTo>
                    <a:pt x="1695487" y="95324"/>
                    <a:pt x="1733884" y="56927"/>
                    <a:pt x="1733884" y="9562"/>
                  </a:cubicBezTo>
                  <a:cubicBezTo>
                    <a:pt x="1733884" y="6276"/>
                    <a:pt x="1733699" y="3034"/>
                    <a:pt x="1731954" y="0"/>
                  </a:cubicBezTo>
                  <a:lnTo>
                    <a:pt x="1799732" y="0"/>
                  </a:lnTo>
                  <a:lnTo>
                    <a:pt x="1797801" y="9562"/>
                  </a:lnTo>
                  <a:cubicBezTo>
                    <a:pt x="1797801" y="56927"/>
                    <a:pt x="1836198" y="95324"/>
                    <a:pt x="1883564" y="95324"/>
                  </a:cubicBezTo>
                  <a:cubicBezTo>
                    <a:pt x="1930930" y="95324"/>
                    <a:pt x="1969327" y="56927"/>
                    <a:pt x="1969327" y="9562"/>
                  </a:cubicBezTo>
                  <a:cubicBezTo>
                    <a:pt x="1969327" y="6276"/>
                    <a:pt x="1969142" y="3034"/>
                    <a:pt x="1967397" y="0"/>
                  </a:cubicBezTo>
                  <a:lnTo>
                    <a:pt x="2035175" y="0"/>
                  </a:lnTo>
                  <a:lnTo>
                    <a:pt x="2033244" y="9562"/>
                  </a:lnTo>
                  <a:cubicBezTo>
                    <a:pt x="2033244" y="56927"/>
                    <a:pt x="2071641" y="95324"/>
                    <a:pt x="2119007" y="95324"/>
                  </a:cubicBezTo>
                  <a:cubicBezTo>
                    <a:pt x="2166373" y="95324"/>
                    <a:pt x="2204770" y="56927"/>
                    <a:pt x="2204770" y="9562"/>
                  </a:cubicBezTo>
                  <a:cubicBezTo>
                    <a:pt x="2204770" y="6276"/>
                    <a:pt x="2204585" y="3034"/>
                    <a:pt x="2202840" y="0"/>
                  </a:cubicBezTo>
                  <a:lnTo>
                    <a:pt x="2270621" y="0"/>
                  </a:lnTo>
                  <a:lnTo>
                    <a:pt x="2268690" y="9562"/>
                  </a:lnTo>
                  <a:cubicBezTo>
                    <a:pt x="2268690" y="56927"/>
                    <a:pt x="2307087" y="95324"/>
                    <a:pt x="2354453" y="95324"/>
                  </a:cubicBezTo>
                  <a:cubicBezTo>
                    <a:pt x="2401819" y="95324"/>
                    <a:pt x="2440216" y="56927"/>
                    <a:pt x="2440216" y="9562"/>
                  </a:cubicBezTo>
                  <a:cubicBezTo>
                    <a:pt x="2440216" y="6276"/>
                    <a:pt x="2440031" y="3034"/>
                    <a:pt x="2438286" y="0"/>
                  </a:cubicBezTo>
                  <a:lnTo>
                    <a:pt x="2522208" y="0"/>
                  </a:lnTo>
                  <a:lnTo>
                    <a:pt x="2520277" y="9562"/>
                  </a:lnTo>
                  <a:cubicBezTo>
                    <a:pt x="2520277" y="56927"/>
                    <a:pt x="2558674" y="95324"/>
                    <a:pt x="2606040" y="95324"/>
                  </a:cubicBezTo>
                  <a:lnTo>
                    <a:pt x="2606040" y="166273"/>
                  </a:lnTo>
                  <a:cubicBezTo>
                    <a:pt x="2558674" y="166273"/>
                    <a:pt x="2520277" y="204670"/>
                    <a:pt x="2520277" y="252035"/>
                  </a:cubicBezTo>
                  <a:cubicBezTo>
                    <a:pt x="2520277" y="299400"/>
                    <a:pt x="2558674" y="337797"/>
                    <a:pt x="2606040" y="337797"/>
                  </a:cubicBezTo>
                  <a:lnTo>
                    <a:pt x="2606040" y="408747"/>
                  </a:lnTo>
                  <a:cubicBezTo>
                    <a:pt x="2558674" y="408747"/>
                    <a:pt x="2520277" y="447144"/>
                    <a:pt x="2520277" y="494509"/>
                  </a:cubicBezTo>
                  <a:cubicBezTo>
                    <a:pt x="2520277" y="541874"/>
                    <a:pt x="2558674" y="580271"/>
                    <a:pt x="2606040" y="580271"/>
                  </a:cubicBezTo>
                  <a:lnTo>
                    <a:pt x="2606040" y="651221"/>
                  </a:lnTo>
                  <a:cubicBezTo>
                    <a:pt x="2558674" y="651221"/>
                    <a:pt x="2520277" y="689618"/>
                    <a:pt x="2520277" y="736983"/>
                  </a:cubicBezTo>
                  <a:cubicBezTo>
                    <a:pt x="2520277" y="784348"/>
                    <a:pt x="2558674" y="822745"/>
                    <a:pt x="2606040" y="822745"/>
                  </a:cubicBezTo>
                  <a:lnTo>
                    <a:pt x="2606040" y="893694"/>
                  </a:lnTo>
                  <a:cubicBezTo>
                    <a:pt x="2558674" y="893694"/>
                    <a:pt x="2520277" y="932091"/>
                    <a:pt x="2520277" y="979456"/>
                  </a:cubicBezTo>
                  <a:cubicBezTo>
                    <a:pt x="2520277" y="1026821"/>
                    <a:pt x="2558674" y="1065218"/>
                    <a:pt x="2606040" y="1065218"/>
                  </a:cubicBezTo>
                  <a:lnTo>
                    <a:pt x="2606040" y="1136168"/>
                  </a:lnTo>
                  <a:cubicBezTo>
                    <a:pt x="2558674" y="1136168"/>
                    <a:pt x="2520277" y="1174565"/>
                    <a:pt x="2520277" y="1221930"/>
                  </a:cubicBezTo>
                  <a:cubicBezTo>
                    <a:pt x="2520277" y="1269295"/>
                    <a:pt x="2558674" y="1307692"/>
                    <a:pt x="2606040" y="1307692"/>
                  </a:cubicBezTo>
                  <a:lnTo>
                    <a:pt x="2606040" y="1378642"/>
                  </a:lnTo>
                  <a:cubicBezTo>
                    <a:pt x="2558674" y="1378642"/>
                    <a:pt x="2520277" y="1417039"/>
                    <a:pt x="2520277" y="1464404"/>
                  </a:cubicBezTo>
                  <a:cubicBezTo>
                    <a:pt x="2520277" y="1511769"/>
                    <a:pt x="2558674" y="1550166"/>
                    <a:pt x="2606040" y="1550166"/>
                  </a:cubicBezTo>
                  <a:lnTo>
                    <a:pt x="2606040" y="1621115"/>
                  </a:lnTo>
                  <a:cubicBezTo>
                    <a:pt x="2558674" y="1621115"/>
                    <a:pt x="2520277" y="1659512"/>
                    <a:pt x="2520277" y="1706877"/>
                  </a:cubicBezTo>
                  <a:cubicBezTo>
                    <a:pt x="2520277" y="1754242"/>
                    <a:pt x="2558674" y="1792639"/>
                    <a:pt x="2606040" y="1792639"/>
                  </a:cubicBezTo>
                  <a:lnTo>
                    <a:pt x="2606040" y="1863589"/>
                  </a:lnTo>
                  <a:cubicBezTo>
                    <a:pt x="2558674" y="1863589"/>
                    <a:pt x="2520277" y="1901986"/>
                    <a:pt x="2520277" y="1949351"/>
                  </a:cubicBezTo>
                  <a:cubicBezTo>
                    <a:pt x="2520277" y="1996716"/>
                    <a:pt x="2558674" y="2035113"/>
                    <a:pt x="2606040" y="2035113"/>
                  </a:cubicBezTo>
                  <a:lnTo>
                    <a:pt x="2606040" y="2106063"/>
                  </a:lnTo>
                  <a:cubicBezTo>
                    <a:pt x="2558674" y="2106063"/>
                    <a:pt x="2520277" y="2144460"/>
                    <a:pt x="2520277" y="2191825"/>
                  </a:cubicBezTo>
                  <a:cubicBezTo>
                    <a:pt x="2520277" y="2239190"/>
                    <a:pt x="2558674" y="2277587"/>
                    <a:pt x="2606040" y="2277587"/>
                  </a:cubicBezTo>
                  <a:lnTo>
                    <a:pt x="2606040" y="2348536"/>
                  </a:lnTo>
                  <a:cubicBezTo>
                    <a:pt x="2558674" y="2348536"/>
                    <a:pt x="2520277" y="2386933"/>
                    <a:pt x="2520277" y="2434298"/>
                  </a:cubicBezTo>
                  <a:cubicBezTo>
                    <a:pt x="2520277" y="2481663"/>
                    <a:pt x="2558674" y="2520060"/>
                    <a:pt x="2606040" y="2520060"/>
                  </a:cubicBezTo>
                  <a:lnTo>
                    <a:pt x="2606040" y="2591010"/>
                  </a:lnTo>
                  <a:cubicBezTo>
                    <a:pt x="2558674" y="2591010"/>
                    <a:pt x="2520277" y="2629407"/>
                    <a:pt x="2520277" y="2676772"/>
                  </a:cubicBezTo>
                  <a:cubicBezTo>
                    <a:pt x="2520277" y="2724137"/>
                    <a:pt x="2558674" y="2762534"/>
                    <a:pt x="2606040" y="2762534"/>
                  </a:cubicBezTo>
                  <a:lnTo>
                    <a:pt x="2606040" y="2833484"/>
                  </a:lnTo>
                  <a:cubicBezTo>
                    <a:pt x="2558674" y="2833484"/>
                    <a:pt x="2520277" y="2871881"/>
                    <a:pt x="2520277" y="2919246"/>
                  </a:cubicBezTo>
                  <a:cubicBezTo>
                    <a:pt x="2520277" y="2966611"/>
                    <a:pt x="2558674" y="3005008"/>
                    <a:pt x="2606040" y="3005008"/>
                  </a:cubicBezTo>
                  <a:lnTo>
                    <a:pt x="2606040" y="3075957"/>
                  </a:lnTo>
                  <a:cubicBezTo>
                    <a:pt x="2558674" y="3075957"/>
                    <a:pt x="2520277" y="3114354"/>
                    <a:pt x="2520277" y="3161719"/>
                  </a:cubicBezTo>
                  <a:cubicBezTo>
                    <a:pt x="2520277" y="3209084"/>
                    <a:pt x="2558674" y="3247481"/>
                    <a:pt x="2606040" y="3247481"/>
                  </a:cubicBezTo>
                  <a:lnTo>
                    <a:pt x="2606040" y="3318436"/>
                  </a:lnTo>
                  <a:cubicBezTo>
                    <a:pt x="2558674" y="3318436"/>
                    <a:pt x="2520277" y="3356833"/>
                    <a:pt x="2520277" y="3404198"/>
                  </a:cubicBezTo>
                  <a:cubicBezTo>
                    <a:pt x="2520277" y="3406153"/>
                    <a:pt x="2520343" y="3408093"/>
                    <a:pt x="2521438" y="3409950"/>
                  </a:cubicBezTo>
                  <a:lnTo>
                    <a:pt x="2439055" y="3409950"/>
                  </a:lnTo>
                  <a:lnTo>
                    <a:pt x="2440216" y="3404198"/>
                  </a:lnTo>
                  <a:cubicBezTo>
                    <a:pt x="2440216" y="3356833"/>
                    <a:pt x="2401819" y="3318436"/>
                    <a:pt x="2354453" y="3318436"/>
                  </a:cubicBezTo>
                  <a:cubicBezTo>
                    <a:pt x="2307087" y="3318436"/>
                    <a:pt x="2268690" y="3356833"/>
                    <a:pt x="2268690" y="3404198"/>
                  </a:cubicBezTo>
                  <a:cubicBezTo>
                    <a:pt x="2268690" y="3406153"/>
                    <a:pt x="2268756" y="3408093"/>
                    <a:pt x="2269851" y="3409950"/>
                  </a:cubicBezTo>
                  <a:lnTo>
                    <a:pt x="2203609" y="3409950"/>
                  </a:lnTo>
                  <a:lnTo>
                    <a:pt x="2204770" y="3404198"/>
                  </a:lnTo>
                  <a:cubicBezTo>
                    <a:pt x="2204770" y="3356833"/>
                    <a:pt x="2166373" y="3318436"/>
                    <a:pt x="2119007" y="3318436"/>
                  </a:cubicBezTo>
                  <a:cubicBezTo>
                    <a:pt x="2071641" y="3318436"/>
                    <a:pt x="2033244" y="3356833"/>
                    <a:pt x="2033244" y="3404198"/>
                  </a:cubicBezTo>
                  <a:cubicBezTo>
                    <a:pt x="2033244" y="3406153"/>
                    <a:pt x="2033310" y="3408093"/>
                    <a:pt x="2034405" y="3409950"/>
                  </a:cubicBezTo>
                  <a:lnTo>
                    <a:pt x="1968166" y="3409950"/>
                  </a:lnTo>
                  <a:lnTo>
                    <a:pt x="1969327" y="3404198"/>
                  </a:lnTo>
                  <a:cubicBezTo>
                    <a:pt x="1969327" y="3356833"/>
                    <a:pt x="1930930" y="3318436"/>
                    <a:pt x="1883564" y="3318436"/>
                  </a:cubicBezTo>
                  <a:cubicBezTo>
                    <a:pt x="1836198" y="3318436"/>
                    <a:pt x="1797801" y="3356833"/>
                    <a:pt x="1797801" y="3404198"/>
                  </a:cubicBezTo>
                  <a:cubicBezTo>
                    <a:pt x="1797801" y="3406153"/>
                    <a:pt x="1797867" y="3408093"/>
                    <a:pt x="1798962" y="3409950"/>
                  </a:cubicBezTo>
                  <a:lnTo>
                    <a:pt x="1732723" y="3409950"/>
                  </a:lnTo>
                  <a:lnTo>
                    <a:pt x="1733884" y="3404198"/>
                  </a:lnTo>
                  <a:cubicBezTo>
                    <a:pt x="1733884" y="3356833"/>
                    <a:pt x="1695487" y="3318436"/>
                    <a:pt x="1648121" y="3318436"/>
                  </a:cubicBezTo>
                  <a:cubicBezTo>
                    <a:pt x="1600755" y="3318436"/>
                    <a:pt x="1562358" y="3356833"/>
                    <a:pt x="1562358" y="3404198"/>
                  </a:cubicBezTo>
                  <a:cubicBezTo>
                    <a:pt x="1562358" y="3406153"/>
                    <a:pt x="1562424" y="3408093"/>
                    <a:pt x="1563519" y="3409950"/>
                  </a:cubicBezTo>
                  <a:lnTo>
                    <a:pt x="1497280" y="3409950"/>
                  </a:lnTo>
                  <a:lnTo>
                    <a:pt x="1498441" y="3404198"/>
                  </a:lnTo>
                  <a:cubicBezTo>
                    <a:pt x="1498441" y="3356833"/>
                    <a:pt x="1460044" y="3318436"/>
                    <a:pt x="1412678" y="3318436"/>
                  </a:cubicBezTo>
                  <a:cubicBezTo>
                    <a:pt x="1365312" y="3318436"/>
                    <a:pt x="1326915" y="3356833"/>
                    <a:pt x="1326915" y="3404198"/>
                  </a:cubicBezTo>
                  <a:cubicBezTo>
                    <a:pt x="1326915" y="3406153"/>
                    <a:pt x="1326981" y="3408093"/>
                    <a:pt x="1328076" y="3409950"/>
                  </a:cubicBezTo>
                  <a:lnTo>
                    <a:pt x="1261837" y="3409950"/>
                  </a:lnTo>
                  <a:lnTo>
                    <a:pt x="1262998" y="3404198"/>
                  </a:lnTo>
                  <a:cubicBezTo>
                    <a:pt x="1262998" y="3356833"/>
                    <a:pt x="1224601" y="3318436"/>
                    <a:pt x="1177235" y="3318436"/>
                  </a:cubicBezTo>
                  <a:cubicBezTo>
                    <a:pt x="1129869" y="3318436"/>
                    <a:pt x="1091472" y="3356833"/>
                    <a:pt x="1091472" y="3404198"/>
                  </a:cubicBezTo>
                  <a:cubicBezTo>
                    <a:pt x="1091472" y="3406153"/>
                    <a:pt x="1091538" y="3408093"/>
                    <a:pt x="1092633" y="3409950"/>
                  </a:cubicBezTo>
                  <a:lnTo>
                    <a:pt x="1026394" y="3409950"/>
                  </a:lnTo>
                  <a:lnTo>
                    <a:pt x="1027555" y="3404198"/>
                  </a:lnTo>
                  <a:cubicBezTo>
                    <a:pt x="1027555" y="3356833"/>
                    <a:pt x="989158" y="3318436"/>
                    <a:pt x="941792" y="3318436"/>
                  </a:cubicBezTo>
                  <a:cubicBezTo>
                    <a:pt x="894426" y="3318436"/>
                    <a:pt x="856029" y="3356833"/>
                    <a:pt x="856029" y="3404198"/>
                  </a:cubicBezTo>
                  <a:cubicBezTo>
                    <a:pt x="856029" y="3406153"/>
                    <a:pt x="856095" y="3408093"/>
                    <a:pt x="857190" y="3409950"/>
                  </a:cubicBezTo>
                  <a:lnTo>
                    <a:pt x="790951" y="3409950"/>
                  </a:lnTo>
                  <a:lnTo>
                    <a:pt x="792112" y="3404198"/>
                  </a:lnTo>
                  <a:cubicBezTo>
                    <a:pt x="792112" y="3356833"/>
                    <a:pt x="753715" y="3318436"/>
                    <a:pt x="706349" y="3318436"/>
                  </a:cubicBezTo>
                  <a:cubicBezTo>
                    <a:pt x="658983" y="3318436"/>
                    <a:pt x="620586" y="3356833"/>
                    <a:pt x="620586" y="3404198"/>
                  </a:cubicBezTo>
                  <a:cubicBezTo>
                    <a:pt x="620586" y="3406153"/>
                    <a:pt x="620652" y="3408093"/>
                    <a:pt x="621747" y="3409950"/>
                  </a:cubicBezTo>
                  <a:lnTo>
                    <a:pt x="555508" y="3409950"/>
                  </a:lnTo>
                  <a:lnTo>
                    <a:pt x="556669" y="3404198"/>
                  </a:lnTo>
                  <a:cubicBezTo>
                    <a:pt x="556669" y="3356833"/>
                    <a:pt x="518272" y="3318436"/>
                    <a:pt x="470906" y="3318436"/>
                  </a:cubicBezTo>
                  <a:cubicBezTo>
                    <a:pt x="423540" y="3318436"/>
                    <a:pt x="385143" y="3356833"/>
                    <a:pt x="385143" y="3404198"/>
                  </a:cubicBezTo>
                  <a:cubicBezTo>
                    <a:pt x="385143" y="3406153"/>
                    <a:pt x="385208" y="3408093"/>
                    <a:pt x="386304" y="3409950"/>
                  </a:cubicBezTo>
                  <a:lnTo>
                    <a:pt x="320065" y="3409950"/>
                  </a:lnTo>
                  <a:lnTo>
                    <a:pt x="321226" y="3404198"/>
                  </a:lnTo>
                  <a:cubicBezTo>
                    <a:pt x="321226" y="3356833"/>
                    <a:pt x="282829" y="3318436"/>
                    <a:pt x="235463" y="3318436"/>
                  </a:cubicBezTo>
                  <a:cubicBezTo>
                    <a:pt x="188097" y="3318436"/>
                    <a:pt x="149700" y="3356833"/>
                    <a:pt x="149700" y="3404198"/>
                  </a:cubicBezTo>
                  <a:cubicBezTo>
                    <a:pt x="149700" y="3406153"/>
                    <a:pt x="149765" y="3408093"/>
                    <a:pt x="150861" y="3409950"/>
                  </a:cubicBezTo>
                  <a:lnTo>
                    <a:pt x="96332" y="3409950"/>
                  </a:lnTo>
                  <a:lnTo>
                    <a:pt x="97493" y="3404198"/>
                  </a:lnTo>
                  <a:cubicBezTo>
                    <a:pt x="97493" y="3356833"/>
                    <a:pt x="59096" y="3318436"/>
                    <a:pt x="11730" y="3318436"/>
                  </a:cubicBezTo>
                  <a:lnTo>
                    <a:pt x="0" y="3320804"/>
                  </a:lnTo>
                  <a:lnTo>
                    <a:pt x="0" y="3245113"/>
                  </a:lnTo>
                  <a:lnTo>
                    <a:pt x="11730" y="3247481"/>
                  </a:lnTo>
                  <a:cubicBezTo>
                    <a:pt x="59096" y="3247481"/>
                    <a:pt x="97493" y="3209084"/>
                    <a:pt x="97493" y="3161719"/>
                  </a:cubicBezTo>
                  <a:cubicBezTo>
                    <a:pt x="97493" y="3114354"/>
                    <a:pt x="59096" y="3075957"/>
                    <a:pt x="11730" y="3075957"/>
                  </a:cubicBezTo>
                  <a:lnTo>
                    <a:pt x="0" y="3078325"/>
                  </a:lnTo>
                  <a:lnTo>
                    <a:pt x="0" y="3002640"/>
                  </a:lnTo>
                  <a:lnTo>
                    <a:pt x="11730" y="3005008"/>
                  </a:lnTo>
                  <a:cubicBezTo>
                    <a:pt x="59096" y="3005008"/>
                    <a:pt x="97493" y="2966611"/>
                    <a:pt x="97493" y="2919246"/>
                  </a:cubicBezTo>
                  <a:cubicBezTo>
                    <a:pt x="97493" y="2871881"/>
                    <a:pt x="59096" y="2833484"/>
                    <a:pt x="11730" y="2833484"/>
                  </a:cubicBezTo>
                  <a:lnTo>
                    <a:pt x="0" y="2835852"/>
                  </a:lnTo>
                  <a:lnTo>
                    <a:pt x="0" y="2760166"/>
                  </a:lnTo>
                  <a:lnTo>
                    <a:pt x="11730" y="2762534"/>
                  </a:lnTo>
                  <a:cubicBezTo>
                    <a:pt x="59096" y="2762534"/>
                    <a:pt x="97493" y="2724137"/>
                    <a:pt x="97493" y="2676772"/>
                  </a:cubicBezTo>
                  <a:cubicBezTo>
                    <a:pt x="97493" y="2629407"/>
                    <a:pt x="59096" y="2591010"/>
                    <a:pt x="11730" y="2591010"/>
                  </a:cubicBezTo>
                  <a:lnTo>
                    <a:pt x="0" y="2593378"/>
                  </a:lnTo>
                  <a:lnTo>
                    <a:pt x="0" y="2517692"/>
                  </a:lnTo>
                  <a:lnTo>
                    <a:pt x="11730" y="2520060"/>
                  </a:lnTo>
                  <a:cubicBezTo>
                    <a:pt x="59096" y="2520060"/>
                    <a:pt x="97493" y="2481663"/>
                    <a:pt x="97493" y="2434298"/>
                  </a:cubicBezTo>
                  <a:cubicBezTo>
                    <a:pt x="97493" y="2386933"/>
                    <a:pt x="59096" y="2348536"/>
                    <a:pt x="11730" y="2348536"/>
                  </a:cubicBezTo>
                  <a:lnTo>
                    <a:pt x="0" y="2350904"/>
                  </a:lnTo>
                  <a:lnTo>
                    <a:pt x="0" y="2275219"/>
                  </a:lnTo>
                  <a:lnTo>
                    <a:pt x="11730" y="2277587"/>
                  </a:lnTo>
                  <a:cubicBezTo>
                    <a:pt x="59096" y="2277587"/>
                    <a:pt x="97493" y="2239190"/>
                    <a:pt x="97493" y="2191825"/>
                  </a:cubicBezTo>
                  <a:cubicBezTo>
                    <a:pt x="97493" y="2144460"/>
                    <a:pt x="59096" y="2106063"/>
                    <a:pt x="11730" y="2106063"/>
                  </a:cubicBezTo>
                  <a:lnTo>
                    <a:pt x="0" y="2108431"/>
                  </a:lnTo>
                  <a:lnTo>
                    <a:pt x="0" y="2032745"/>
                  </a:lnTo>
                  <a:lnTo>
                    <a:pt x="11730" y="2035113"/>
                  </a:lnTo>
                  <a:cubicBezTo>
                    <a:pt x="59096" y="2035113"/>
                    <a:pt x="97493" y="1996716"/>
                    <a:pt x="97493" y="1949351"/>
                  </a:cubicBezTo>
                  <a:cubicBezTo>
                    <a:pt x="97493" y="1901986"/>
                    <a:pt x="59096" y="1863589"/>
                    <a:pt x="11730" y="1863589"/>
                  </a:cubicBezTo>
                  <a:lnTo>
                    <a:pt x="0" y="1865957"/>
                  </a:lnTo>
                  <a:lnTo>
                    <a:pt x="0" y="1790271"/>
                  </a:lnTo>
                  <a:lnTo>
                    <a:pt x="11730" y="1792639"/>
                  </a:lnTo>
                  <a:cubicBezTo>
                    <a:pt x="59096" y="1792639"/>
                    <a:pt x="97493" y="1754242"/>
                    <a:pt x="97493" y="1706877"/>
                  </a:cubicBezTo>
                  <a:cubicBezTo>
                    <a:pt x="97493" y="1659512"/>
                    <a:pt x="59096" y="1621115"/>
                    <a:pt x="11730" y="1621115"/>
                  </a:cubicBezTo>
                  <a:lnTo>
                    <a:pt x="0" y="1623483"/>
                  </a:lnTo>
                  <a:lnTo>
                    <a:pt x="0" y="1547798"/>
                  </a:lnTo>
                  <a:lnTo>
                    <a:pt x="11730" y="1550166"/>
                  </a:lnTo>
                  <a:cubicBezTo>
                    <a:pt x="59096" y="1550166"/>
                    <a:pt x="97493" y="1511769"/>
                    <a:pt x="97493" y="1464404"/>
                  </a:cubicBezTo>
                  <a:cubicBezTo>
                    <a:pt x="97493" y="1417039"/>
                    <a:pt x="59096" y="1378642"/>
                    <a:pt x="11730" y="1378642"/>
                  </a:cubicBezTo>
                  <a:lnTo>
                    <a:pt x="0" y="1381010"/>
                  </a:lnTo>
                  <a:lnTo>
                    <a:pt x="0" y="1305324"/>
                  </a:lnTo>
                  <a:lnTo>
                    <a:pt x="11730" y="1307692"/>
                  </a:lnTo>
                  <a:cubicBezTo>
                    <a:pt x="59096" y="1307692"/>
                    <a:pt x="97493" y="1269295"/>
                    <a:pt x="97493" y="1221930"/>
                  </a:cubicBezTo>
                  <a:cubicBezTo>
                    <a:pt x="97493" y="1174565"/>
                    <a:pt x="59096" y="1136168"/>
                    <a:pt x="11730" y="1136168"/>
                  </a:cubicBezTo>
                  <a:lnTo>
                    <a:pt x="0" y="1138536"/>
                  </a:lnTo>
                  <a:lnTo>
                    <a:pt x="0" y="1062850"/>
                  </a:lnTo>
                  <a:lnTo>
                    <a:pt x="11730" y="1065218"/>
                  </a:lnTo>
                  <a:cubicBezTo>
                    <a:pt x="59096" y="1065218"/>
                    <a:pt x="97493" y="1026821"/>
                    <a:pt x="97493" y="979456"/>
                  </a:cubicBezTo>
                  <a:cubicBezTo>
                    <a:pt x="97493" y="932091"/>
                    <a:pt x="59096" y="893694"/>
                    <a:pt x="11730" y="893694"/>
                  </a:cubicBezTo>
                  <a:lnTo>
                    <a:pt x="0" y="896062"/>
                  </a:lnTo>
                  <a:lnTo>
                    <a:pt x="0" y="820377"/>
                  </a:lnTo>
                  <a:lnTo>
                    <a:pt x="11730" y="822745"/>
                  </a:lnTo>
                  <a:cubicBezTo>
                    <a:pt x="59096" y="822745"/>
                    <a:pt x="97493" y="784348"/>
                    <a:pt x="97493" y="736983"/>
                  </a:cubicBezTo>
                  <a:cubicBezTo>
                    <a:pt x="97493" y="689618"/>
                    <a:pt x="59096" y="651221"/>
                    <a:pt x="11730" y="651221"/>
                  </a:cubicBezTo>
                  <a:lnTo>
                    <a:pt x="0" y="653589"/>
                  </a:lnTo>
                  <a:lnTo>
                    <a:pt x="0" y="577903"/>
                  </a:lnTo>
                  <a:lnTo>
                    <a:pt x="11730" y="580271"/>
                  </a:lnTo>
                  <a:cubicBezTo>
                    <a:pt x="59096" y="580271"/>
                    <a:pt x="97493" y="541874"/>
                    <a:pt x="97493" y="494509"/>
                  </a:cubicBezTo>
                  <a:cubicBezTo>
                    <a:pt x="97493" y="447144"/>
                    <a:pt x="59096" y="408747"/>
                    <a:pt x="11730" y="408747"/>
                  </a:cubicBezTo>
                  <a:lnTo>
                    <a:pt x="0" y="411115"/>
                  </a:lnTo>
                  <a:lnTo>
                    <a:pt x="0" y="335429"/>
                  </a:lnTo>
                  <a:lnTo>
                    <a:pt x="11730" y="337797"/>
                  </a:lnTo>
                  <a:cubicBezTo>
                    <a:pt x="59096" y="337797"/>
                    <a:pt x="97493" y="299400"/>
                    <a:pt x="97493" y="252035"/>
                  </a:cubicBezTo>
                  <a:cubicBezTo>
                    <a:pt x="97493" y="204670"/>
                    <a:pt x="59096" y="166273"/>
                    <a:pt x="11730" y="166273"/>
                  </a:cubicBezTo>
                  <a:lnTo>
                    <a:pt x="0" y="168641"/>
                  </a:lnTo>
                  <a:lnTo>
                    <a:pt x="0" y="92956"/>
                  </a:lnTo>
                  <a:lnTo>
                    <a:pt x="11730" y="95324"/>
                  </a:lnTo>
                  <a:cubicBezTo>
                    <a:pt x="59096" y="95324"/>
                    <a:pt x="97493" y="56927"/>
                    <a:pt x="97493" y="9562"/>
                  </a:cubicBezTo>
                  <a:cubicBezTo>
                    <a:pt x="97493" y="6276"/>
                    <a:pt x="97308" y="3034"/>
                    <a:pt x="95563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1270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1315700_l.jpg" id="348" name="Google Shape;34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370557">
              <a:off x="941918" y="1593274"/>
              <a:ext cx="2972139" cy="43598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19"/>
          <p:cNvGrpSpPr/>
          <p:nvPr/>
        </p:nvGrpSpPr>
        <p:grpSpPr>
          <a:xfrm>
            <a:off x="441890" y="1246958"/>
            <a:ext cx="3907791" cy="5135256"/>
            <a:chOff x="467543" y="1225294"/>
            <a:chExt cx="3907791" cy="5135256"/>
          </a:xfrm>
        </p:grpSpPr>
        <p:sp>
          <p:nvSpPr>
            <p:cNvPr id="350" name="Google Shape;350;p19"/>
            <p:cNvSpPr/>
            <p:nvPr/>
          </p:nvSpPr>
          <p:spPr>
            <a:xfrm rot="360000">
              <a:off x="709221" y="1391112"/>
              <a:ext cx="3424435" cy="4803620"/>
            </a:xfrm>
            <a:custGeom>
              <a:rect b="b" l="l" r="r" t="t"/>
              <a:pathLst>
                <a:path extrusionOk="0" h="3409950" w="2606040">
                  <a:moveTo>
                    <a:pt x="95563" y="0"/>
                  </a:moveTo>
                  <a:lnTo>
                    <a:pt x="151631" y="0"/>
                  </a:lnTo>
                  <a:lnTo>
                    <a:pt x="149700" y="9562"/>
                  </a:lnTo>
                  <a:cubicBezTo>
                    <a:pt x="149700" y="56927"/>
                    <a:pt x="188097" y="95324"/>
                    <a:pt x="235463" y="95324"/>
                  </a:cubicBezTo>
                  <a:cubicBezTo>
                    <a:pt x="282829" y="95324"/>
                    <a:pt x="321226" y="56927"/>
                    <a:pt x="321226" y="9562"/>
                  </a:cubicBezTo>
                  <a:cubicBezTo>
                    <a:pt x="321226" y="6276"/>
                    <a:pt x="321041" y="3034"/>
                    <a:pt x="319296" y="0"/>
                  </a:cubicBezTo>
                  <a:lnTo>
                    <a:pt x="387074" y="0"/>
                  </a:lnTo>
                  <a:lnTo>
                    <a:pt x="385143" y="9562"/>
                  </a:lnTo>
                  <a:cubicBezTo>
                    <a:pt x="385143" y="56927"/>
                    <a:pt x="423540" y="95324"/>
                    <a:pt x="470906" y="95324"/>
                  </a:cubicBezTo>
                  <a:cubicBezTo>
                    <a:pt x="518272" y="95324"/>
                    <a:pt x="556669" y="56927"/>
                    <a:pt x="556669" y="9562"/>
                  </a:cubicBezTo>
                  <a:cubicBezTo>
                    <a:pt x="556669" y="6276"/>
                    <a:pt x="556484" y="3034"/>
                    <a:pt x="554739" y="0"/>
                  </a:cubicBezTo>
                  <a:lnTo>
                    <a:pt x="622517" y="0"/>
                  </a:lnTo>
                  <a:lnTo>
                    <a:pt x="620586" y="9562"/>
                  </a:lnTo>
                  <a:cubicBezTo>
                    <a:pt x="620586" y="56927"/>
                    <a:pt x="658983" y="95324"/>
                    <a:pt x="706349" y="95324"/>
                  </a:cubicBezTo>
                  <a:cubicBezTo>
                    <a:pt x="753715" y="95324"/>
                    <a:pt x="792112" y="56927"/>
                    <a:pt x="792112" y="9562"/>
                  </a:cubicBezTo>
                  <a:cubicBezTo>
                    <a:pt x="792112" y="6276"/>
                    <a:pt x="791927" y="3034"/>
                    <a:pt x="790182" y="0"/>
                  </a:cubicBezTo>
                  <a:lnTo>
                    <a:pt x="857960" y="0"/>
                  </a:lnTo>
                  <a:lnTo>
                    <a:pt x="856029" y="9562"/>
                  </a:lnTo>
                  <a:cubicBezTo>
                    <a:pt x="856029" y="56927"/>
                    <a:pt x="894426" y="95324"/>
                    <a:pt x="941792" y="95324"/>
                  </a:cubicBezTo>
                  <a:cubicBezTo>
                    <a:pt x="989158" y="95324"/>
                    <a:pt x="1027555" y="56927"/>
                    <a:pt x="1027555" y="9562"/>
                  </a:cubicBezTo>
                  <a:cubicBezTo>
                    <a:pt x="1027555" y="6276"/>
                    <a:pt x="1027370" y="3034"/>
                    <a:pt x="1025625" y="0"/>
                  </a:cubicBezTo>
                  <a:lnTo>
                    <a:pt x="1093403" y="0"/>
                  </a:lnTo>
                  <a:lnTo>
                    <a:pt x="1091472" y="9562"/>
                  </a:lnTo>
                  <a:cubicBezTo>
                    <a:pt x="1091472" y="56927"/>
                    <a:pt x="1129869" y="95324"/>
                    <a:pt x="1177235" y="95324"/>
                  </a:cubicBezTo>
                  <a:cubicBezTo>
                    <a:pt x="1224601" y="95324"/>
                    <a:pt x="1262998" y="56927"/>
                    <a:pt x="1262998" y="9562"/>
                  </a:cubicBezTo>
                  <a:cubicBezTo>
                    <a:pt x="1262998" y="6276"/>
                    <a:pt x="1262813" y="3034"/>
                    <a:pt x="1261068" y="0"/>
                  </a:cubicBezTo>
                  <a:lnTo>
                    <a:pt x="1328846" y="0"/>
                  </a:lnTo>
                  <a:lnTo>
                    <a:pt x="1326915" y="9562"/>
                  </a:lnTo>
                  <a:cubicBezTo>
                    <a:pt x="1326915" y="56927"/>
                    <a:pt x="1365312" y="95324"/>
                    <a:pt x="1412678" y="95324"/>
                  </a:cubicBezTo>
                  <a:cubicBezTo>
                    <a:pt x="1460044" y="95324"/>
                    <a:pt x="1498441" y="56927"/>
                    <a:pt x="1498441" y="9562"/>
                  </a:cubicBezTo>
                  <a:cubicBezTo>
                    <a:pt x="1498441" y="6276"/>
                    <a:pt x="1498256" y="3034"/>
                    <a:pt x="1496511" y="0"/>
                  </a:cubicBezTo>
                  <a:lnTo>
                    <a:pt x="1564289" y="0"/>
                  </a:lnTo>
                  <a:lnTo>
                    <a:pt x="1562358" y="9562"/>
                  </a:lnTo>
                  <a:cubicBezTo>
                    <a:pt x="1562358" y="56927"/>
                    <a:pt x="1600755" y="95324"/>
                    <a:pt x="1648121" y="95324"/>
                  </a:cubicBezTo>
                  <a:cubicBezTo>
                    <a:pt x="1695487" y="95324"/>
                    <a:pt x="1733884" y="56927"/>
                    <a:pt x="1733884" y="9562"/>
                  </a:cubicBezTo>
                  <a:cubicBezTo>
                    <a:pt x="1733884" y="6276"/>
                    <a:pt x="1733699" y="3034"/>
                    <a:pt x="1731954" y="0"/>
                  </a:cubicBezTo>
                  <a:lnTo>
                    <a:pt x="1799732" y="0"/>
                  </a:lnTo>
                  <a:lnTo>
                    <a:pt x="1797801" y="9562"/>
                  </a:lnTo>
                  <a:cubicBezTo>
                    <a:pt x="1797801" y="56927"/>
                    <a:pt x="1836198" y="95324"/>
                    <a:pt x="1883564" y="95324"/>
                  </a:cubicBezTo>
                  <a:cubicBezTo>
                    <a:pt x="1930930" y="95324"/>
                    <a:pt x="1969327" y="56927"/>
                    <a:pt x="1969327" y="9562"/>
                  </a:cubicBezTo>
                  <a:cubicBezTo>
                    <a:pt x="1969327" y="6276"/>
                    <a:pt x="1969142" y="3034"/>
                    <a:pt x="1967397" y="0"/>
                  </a:cubicBezTo>
                  <a:lnTo>
                    <a:pt x="2035175" y="0"/>
                  </a:lnTo>
                  <a:lnTo>
                    <a:pt x="2033244" y="9562"/>
                  </a:lnTo>
                  <a:cubicBezTo>
                    <a:pt x="2033244" y="56927"/>
                    <a:pt x="2071641" y="95324"/>
                    <a:pt x="2119007" y="95324"/>
                  </a:cubicBezTo>
                  <a:cubicBezTo>
                    <a:pt x="2166373" y="95324"/>
                    <a:pt x="2204770" y="56927"/>
                    <a:pt x="2204770" y="9562"/>
                  </a:cubicBezTo>
                  <a:cubicBezTo>
                    <a:pt x="2204770" y="6276"/>
                    <a:pt x="2204585" y="3034"/>
                    <a:pt x="2202840" y="0"/>
                  </a:cubicBezTo>
                  <a:lnTo>
                    <a:pt x="2270621" y="0"/>
                  </a:lnTo>
                  <a:lnTo>
                    <a:pt x="2268690" y="9562"/>
                  </a:lnTo>
                  <a:cubicBezTo>
                    <a:pt x="2268690" y="56927"/>
                    <a:pt x="2307087" y="95324"/>
                    <a:pt x="2354453" y="95324"/>
                  </a:cubicBezTo>
                  <a:cubicBezTo>
                    <a:pt x="2401819" y="95324"/>
                    <a:pt x="2440216" y="56927"/>
                    <a:pt x="2440216" y="9562"/>
                  </a:cubicBezTo>
                  <a:cubicBezTo>
                    <a:pt x="2440216" y="6276"/>
                    <a:pt x="2440031" y="3034"/>
                    <a:pt x="2438286" y="0"/>
                  </a:cubicBezTo>
                  <a:lnTo>
                    <a:pt x="2522208" y="0"/>
                  </a:lnTo>
                  <a:lnTo>
                    <a:pt x="2520277" y="9562"/>
                  </a:lnTo>
                  <a:cubicBezTo>
                    <a:pt x="2520277" y="56927"/>
                    <a:pt x="2558674" y="95324"/>
                    <a:pt x="2606040" y="95324"/>
                  </a:cubicBezTo>
                  <a:lnTo>
                    <a:pt x="2606040" y="166273"/>
                  </a:lnTo>
                  <a:cubicBezTo>
                    <a:pt x="2558674" y="166273"/>
                    <a:pt x="2520277" y="204670"/>
                    <a:pt x="2520277" y="252035"/>
                  </a:cubicBezTo>
                  <a:cubicBezTo>
                    <a:pt x="2520277" y="299400"/>
                    <a:pt x="2558674" y="337797"/>
                    <a:pt x="2606040" y="337797"/>
                  </a:cubicBezTo>
                  <a:lnTo>
                    <a:pt x="2606040" y="408747"/>
                  </a:lnTo>
                  <a:cubicBezTo>
                    <a:pt x="2558674" y="408747"/>
                    <a:pt x="2520277" y="447144"/>
                    <a:pt x="2520277" y="494509"/>
                  </a:cubicBezTo>
                  <a:cubicBezTo>
                    <a:pt x="2520277" y="541874"/>
                    <a:pt x="2558674" y="580271"/>
                    <a:pt x="2606040" y="580271"/>
                  </a:cubicBezTo>
                  <a:lnTo>
                    <a:pt x="2606040" y="651221"/>
                  </a:lnTo>
                  <a:cubicBezTo>
                    <a:pt x="2558674" y="651221"/>
                    <a:pt x="2520277" y="689618"/>
                    <a:pt x="2520277" y="736983"/>
                  </a:cubicBezTo>
                  <a:cubicBezTo>
                    <a:pt x="2520277" y="784348"/>
                    <a:pt x="2558674" y="822745"/>
                    <a:pt x="2606040" y="822745"/>
                  </a:cubicBezTo>
                  <a:lnTo>
                    <a:pt x="2606040" y="893694"/>
                  </a:lnTo>
                  <a:cubicBezTo>
                    <a:pt x="2558674" y="893694"/>
                    <a:pt x="2520277" y="932091"/>
                    <a:pt x="2520277" y="979456"/>
                  </a:cubicBezTo>
                  <a:cubicBezTo>
                    <a:pt x="2520277" y="1026821"/>
                    <a:pt x="2558674" y="1065218"/>
                    <a:pt x="2606040" y="1065218"/>
                  </a:cubicBezTo>
                  <a:lnTo>
                    <a:pt x="2606040" y="1136168"/>
                  </a:lnTo>
                  <a:cubicBezTo>
                    <a:pt x="2558674" y="1136168"/>
                    <a:pt x="2520277" y="1174565"/>
                    <a:pt x="2520277" y="1221930"/>
                  </a:cubicBezTo>
                  <a:cubicBezTo>
                    <a:pt x="2520277" y="1269295"/>
                    <a:pt x="2558674" y="1307692"/>
                    <a:pt x="2606040" y="1307692"/>
                  </a:cubicBezTo>
                  <a:lnTo>
                    <a:pt x="2606040" y="1378642"/>
                  </a:lnTo>
                  <a:cubicBezTo>
                    <a:pt x="2558674" y="1378642"/>
                    <a:pt x="2520277" y="1417039"/>
                    <a:pt x="2520277" y="1464404"/>
                  </a:cubicBezTo>
                  <a:cubicBezTo>
                    <a:pt x="2520277" y="1511769"/>
                    <a:pt x="2558674" y="1550166"/>
                    <a:pt x="2606040" y="1550166"/>
                  </a:cubicBezTo>
                  <a:lnTo>
                    <a:pt x="2606040" y="1621115"/>
                  </a:lnTo>
                  <a:cubicBezTo>
                    <a:pt x="2558674" y="1621115"/>
                    <a:pt x="2520277" y="1659512"/>
                    <a:pt x="2520277" y="1706877"/>
                  </a:cubicBezTo>
                  <a:cubicBezTo>
                    <a:pt x="2520277" y="1754242"/>
                    <a:pt x="2558674" y="1792639"/>
                    <a:pt x="2606040" y="1792639"/>
                  </a:cubicBezTo>
                  <a:lnTo>
                    <a:pt x="2606040" y="1863589"/>
                  </a:lnTo>
                  <a:cubicBezTo>
                    <a:pt x="2558674" y="1863589"/>
                    <a:pt x="2520277" y="1901986"/>
                    <a:pt x="2520277" y="1949351"/>
                  </a:cubicBezTo>
                  <a:cubicBezTo>
                    <a:pt x="2520277" y="1996716"/>
                    <a:pt x="2558674" y="2035113"/>
                    <a:pt x="2606040" y="2035113"/>
                  </a:cubicBezTo>
                  <a:lnTo>
                    <a:pt x="2606040" y="2106063"/>
                  </a:lnTo>
                  <a:cubicBezTo>
                    <a:pt x="2558674" y="2106063"/>
                    <a:pt x="2520277" y="2144460"/>
                    <a:pt x="2520277" y="2191825"/>
                  </a:cubicBezTo>
                  <a:cubicBezTo>
                    <a:pt x="2520277" y="2239190"/>
                    <a:pt x="2558674" y="2277587"/>
                    <a:pt x="2606040" y="2277587"/>
                  </a:cubicBezTo>
                  <a:lnTo>
                    <a:pt x="2606040" y="2348536"/>
                  </a:lnTo>
                  <a:cubicBezTo>
                    <a:pt x="2558674" y="2348536"/>
                    <a:pt x="2520277" y="2386933"/>
                    <a:pt x="2520277" y="2434298"/>
                  </a:cubicBezTo>
                  <a:cubicBezTo>
                    <a:pt x="2520277" y="2481663"/>
                    <a:pt x="2558674" y="2520060"/>
                    <a:pt x="2606040" y="2520060"/>
                  </a:cubicBezTo>
                  <a:lnTo>
                    <a:pt x="2606040" y="2591010"/>
                  </a:lnTo>
                  <a:cubicBezTo>
                    <a:pt x="2558674" y="2591010"/>
                    <a:pt x="2520277" y="2629407"/>
                    <a:pt x="2520277" y="2676772"/>
                  </a:cubicBezTo>
                  <a:cubicBezTo>
                    <a:pt x="2520277" y="2724137"/>
                    <a:pt x="2558674" y="2762534"/>
                    <a:pt x="2606040" y="2762534"/>
                  </a:cubicBezTo>
                  <a:lnTo>
                    <a:pt x="2606040" y="2833484"/>
                  </a:lnTo>
                  <a:cubicBezTo>
                    <a:pt x="2558674" y="2833484"/>
                    <a:pt x="2520277" y="2871881"/>
                    <a:pt x="2520277" y="2919246"/>
                  </a:cubicBezTo>
                  <a:cubicBezTo>
                    <a:pt x="2520277" y="2966611"/>
                    <a:pt x="2558674" y="3005008"/>
                    <a:pt x="2606040" y="3005008"/>
                  </a:cubicBezTo>
                  <a:lnTo>
                    <a:pt x="2606040" y="3075957"/>
                  </a:lnTo>
                  <a:cubicBezTo>
                    <a:pt x="2558674" y="3075957"/>
                    <a:pt x="2520277" y="3114354"/>
                    <a:pt x="2520277" y="3161719"/>
                  </a:cubicBezTo>
                  <a:cubicBezTo>
                    <a:pt x="2520277" y="3209084"/>
                    <a:pt x="2558674" y="3247481"/>
                    <a:pt x="2606040" y="3247481"/>
                  </a:cubicBezTo>
                  <a:lnTo>
                    <a:pt x="2606040" y="3318436"/>
                  </a:lnTo>
                  <a:cubicBezTo>
                    <a:pt x="2558674" y="3318436"/>
                    <a:pt x="2520277" y="3356833"/>
                    <a:pt x="2520277" y="3404198"/>
                  </a:cubicBezTo>
                  <a:cubicBezTo>
                    <a:pt x="2520277" y="3406153"/>
                    <a:pt x="2520343" y="3408093"/>
                    <a:pt x="2521438" y="3409950"/>
                  </a:cubicBezTo>
                  <a:lnTo>
                    <a:pt x="2439055" y="3409950"/>
                  </a:lnTo>
                  <a:lnTo>
                    <a:pt x="2440216" y="3404198"/>
                  </a:lnTo>
                  <a:cubicBezTo>
                    <a:pt x="2440216" y="3356833"/>
                    <a:pt x="2401819" y="3318436"/>
                    <a:pt x="2354453" y="3318436"/>
                  </a:cubicBezTo>
                  <a:cubicBezTo>
                    <a:pt x="2307087" y="3318436"/>
                    <a:pt x="2268690" y="3356833"/>
                    <a:pt x="2268690" y="3404198"/>
                  </a:cubicBezTo>
                  <a:cubicBezTo>
                    <a:pt x="2268690" y="3406153"/>
                    <a:pt x="2268756" y="3408093"/>
                    <a:pt x="2269851" y="3409950"/>
                  </a:cubicBezTo>
                  <a:lnTo>
                    <a:pt x="2203609" y="3409950"/>
                  </a:lnTo>
                  <a:lnTo>
                    <a:pt x="2204770" y="3404198"/>
                  </a:lnTo>
                  <a:cubicBezTo>
                    <a:pt x="2204770" y="3356833"/>
                    <a:pt x="2166373" y="3318436"/>
                    <a:pt x="2119007" y="3318436"/>
                  </a:cubicBezTo>
                  <a:cubicBezTo>
                    <a:pt x="2071641" y="3318436"/>
                    <a:pt x="2033244" y="3356833"/>
                    <a:pt x="2033244" y="3404198"/>
                  </a:cubicBezTo>
                  <a:cubicBezTo>
                    <a:pt x="2033244" y="3406153"/>
                    <a:pt x="2033310" y="3408093"/>
                    <a:pt x="2034405" y="3409950"/>
                  </a:cubicBezTo>
                  <a:lnTo>
                    <a:pt x="1968166" y="3409950"/>
                  </a:lnTo>
                  <a:lnTo>
                    <a:pt x="1969327" y="3404198"/>
                  </a:lnTo>
                  <a:cubicBezTo>
                    <a:pt x="1969327" y="3356833"/>
                    <a:pt x="1930930" y="3318436"/>
                    <a:pt x="1883564" y="3318436"/>
                  </a:cubicBezTo>
                  <a:cubicBezTo>
                    <a:pt x="1836198" y="3318436"/>
                    <a:pt x="1797801" y="3356833"/>
                    <a:pt x="1797801" y="3404198"/>
                  </a:cubicBezTo>
                  <a:cubicBezTo>
                    <a:pt x="1797801" y="3406153"/>
                    <a:pt x="1797867" y="3408093"/>
                    <a:pt x="1798962" y="3409950"/>
                  </a:cubicBezTo>
                  <a:lnTo>
                    <a:pt x="1732723" y="3409950"/>
                  </a:lnTo>
                  <a:lnTo>
                    <a:pt x="1733884" y="3404198"/>
                  </a:lnTo>
                  <a:cubicBezTo>
                    <a:pt x="1733884" y="3356833"/>
                    <a:pt x="1695487" y="3318436"/>
                    <a:pt x="1648121" y="3318436"/>
                  </a:cubicBezTo>
                  <a:cubicBezTo>
                    <a:pt x="1600755" y="3318436"/>
                    <a:pt x="1562358" y="3356833"/>
                    <a:pt x="1562358" y="3404198"/>
                  </a:cubicBezTo>
                  <a:cubicBezTo>
                    <a:pt x="1562358" y="3406153"/>
                    <a:pt x="1562424" y="3408093"/>
                    <a:pt x="1563519" y="3409950"/>
                  </a:cubicBezTo>
                  <a:lnTo>
                    <a:pt x="1497280" y="3409950"/>
                  </a:lnTo>
                  <a:lnTo>
                    <a:pt x="1498441" y="3404198"/>
                  </a:lnTo>
                  <a:cubicBezTo>
                    <a:pt x="1498441" y="3356833"/>
                    <a:pt x="1460044" y="3318436"/>
                    <a:pt x="1412678" y="3318436"/>
                  </a:cubicBezTo>
                  <a:cubicBezTo>
                    <a:pt x="1365312" y="3318436"/>
                    <a:pt x="1326915" y="3356833"/>
                    <a:pt x="1326915" y="3404198"/>
                  </a:cubicBezTo>
                  <a:cubicBezTo>
                    <a:pt x="1326915" y="3406153"/>
                    <a:pt x="1326981" y="3408093"/>
                    <a:pt x="1328076" y="3409950"/>
                  </a:cubicBezTo>
                  <a:lnTo>
                    <a:pt x="1261837" y="3409950"/>
                  </a:lnTo>
                  <a:lnTo>
                    <a:pt x="1262998" y="3404198"/>
                  </a:lnTo>
                  <a:cubicBezTo>
                    <a:pt x="1262998" y="3356833"/>
                    <a:pt x="1224601" y="3318436"/>
                    <a:pt x="1177235" y="3318436"/>
                  </a:cubicBezTo>
                  <a:cubicBezTo>
                    <a:pt x="1129869" y="3318436"/>
                    <a:pt x="1091472" y="3356833"/>
                    <a:pt x="1091472" y="3404198"/>
                  </a:cubicBezTo>
                  <a:cubicBezTo>
                    <a:pt x="1091472" y="3406153"/>
                    <a:pt x="1091538" y="3408093"/>
                    <a:pt x="1092633" y="3409950"/>
                  </a:cubicBezTo>
                  <a:lnTo>
                    <a:pt x="1026394" y="3409950"/>
                  </a:lnTo>
                  <a:lnTo>
                    <a:pt x="1027555" y="3404198"/>
                  </a:lnTo>
                  <a:cubicBezTo>
                    <a:pt x="1027555" y="3356833"/>
                    <a:pt x="989158" y="3318436"/>
                    <a:pt x="941792" y="3318436"/>
                  </a:cubicBezTo>
                  <a:cubicBezTo>
                    <a:pt x="894426" y="3318436"/>
                    <a:pt x="856029" y="3356833"/>
                    <a:pt x="856029" y="3404198"/>
                  </a:cubicBezTo>
                  <a:cubicBezTo>
                    <a:pt x="856029" y="3406153"/>
                    <a:pt x="856095" y="3408093"/>
                    <a:pt x="857190" y="3409950"/>
                  </a:cubicBezTo>
                  <a:lnTo>
                    <a:pt x="790951" y="3409950"/>
                  </a:lnTo>
                  <a:lnTo>
                    <a:pt x="792112" y="3404198"/>
                  </a:lnTo>
                  <a:cubicBezTo>
                    <a:pt x="792112" y="3356833"/>
                    <a:pt x="753715" y="3318436"/>
                    <a:pt x="706349" y="3318436"/>
                  </a:cubicBezTo>
                  <a:cubicBezTo>
                    <a:pt x="658983" y="3318436"/>
                    <a:pt x="620586" y="3356833"/>
                    <a:pt x="620586" y="3404198"/>
                  </a:cubicBezTo>
                  <a:cubicBezTo>
                    <a:pt x="620586" y="3406153"/>
                    <a:pt x="620652" y="3408093"/>
                    <a:pt x="621747" y="3409950"/>
                  </a:cubicBezTo>
                  <a:lnTo>
                    <a:pt x="555508" y="3409950"/>
                  </a:lnTo>
                  <a:lnTo>
                    <a:pt x="556669" y="3404198"/>
                  </a:lnTo>
                  <a:cubicBezTo>
                    <a:pt x="556669" y="3356833"/>
                    <a:pt x="518272" y="3318436"/>
                    <a:pt x="470906" y="3318436"/>
                  </a:cubicBezTo>
                  <a:cubicBezTo>
                    <a:pt x="423540" y="3318436"/>
                    <a:pt x="385143" y="3356833"/>
                    <a:pt x="385143" y="3404198"/>
                  </a:cubicBezTo>
                  <a:cubicBezTo>
                    <a:pt x="385143" y="3406153"/>
                    <a:pt x="385208" y="3408093"/>
                    <a:pt x="386304" y="3409950"/>
                  </a:cubicBezTo>
                  <a:lnTo>
                    <a:pt x="320065" y="3409950"/>
                  </a:lnTo>
                  <a:lnTo>
                    <a:pt x="321226" y="3404198"/>
                  </a:lnTo>
                  <a:cubicBezTo>
                    <a:pt x="321226" y="3356833"/>
                    <a:pt x="282829" y="3318436"/>
                    <a:pt x="235463" y="3318436"/>
                  </a:cubicBezTo>
                  <a:cubicBezTo>
                    <a:pt x="188097" y="3318436"/>
                    <a:pt x="149700" y="3356833"/>
                    <a:pt x="149700" y="3404198"/>
                  </a:cubicBezTo>
                  <a:cubicBezTo>
                    <a:pt x="149700" y="3406153"/>
                    <a:pt x="149765" y="3408093"/>
                    <a:pt x="150861" y="3409950"/>
                  </a:cubicBezTo>
                  <a:lnTo>
                    <a:pt x="96332" y="3409950"/>
                  </a:lnTo>
                  <a:lnTo>
                    <a:pt x="97493" y="3404198"/>
                  </a:lnTo>
                  <a:cubicBezTo>
                    <a:pt x="97493" y="3356833"/>
                    <a:pt x="59096" y="3318436"/>
                    <a:pt x="11730" y="3318436"/>
                  </a:cubicBezTo>
                  <a:lnTo>
                    <a:pt x="0" y="3320804"/>
                  </a:lnTo>
                  <a:lnTo>
                    <a:pt x="0" y="3245113"/>
                  </a:lnTo>
                  <a:lnTo>
                    <a:pt x="11730" y="3247481"/>
                  </a:lnTo>
                  <a:cubicBezTo>
                    <a:pt x="59096" y="3247481"/>
                    <a:pt x="97493" y="3209084"/>
                    <a:pt x="97493" y="3161719"/>
                  </a:cubicBezTo>
                  <a:cubicBezTo>
                    <a:pt x="97493" y="3114354"/>
                    <a:pt x="59096" y="3075957"/>
                    <a:pt x="11730" y="3075957"/>
                  </a:cubicBezTo>
                  <a:lnTo>
                    <a:pt x="0" y="3078325"/>
                  </a:lnTo>
                  <a:lnTo>
                    <a:pt x="0" y="3002640"/>
                  </a:lnTo>
                  <a:lnTo>
                    <a:pt x="11730" y="3005008"/>
                  </a:lnTo>
                  <a:cubicBezTo>
                    <a:pt x="59096" y="3005008"/>
                    <a:pt x="97493" y="2966611"/>
                    <a:pt x="97493" y="2919246"/>
                  </a:cubicBezTo>
                  <a:cubicBezTo>
                    <a:pt x="97493" y="2871881"/>
                    <a:pt x="59096" y="2833484"/>
                    <a:pt x="11730" y="2833484"/>
                  </a:cubicBezTo>
                  <a:lnTo>
                    <a:pt x="0" y="2835852"/>
                  </a:lnTo>
                  <a:lnTo>
                    <a:pt x="0" y="2760166"/>
                  </a:lnTo>
                  <a:lnTo>
                    <a:pt x="11730" y="2762534"/>
                  </a:lnTo>
                  <a:cubicBezTo>
                    <a:pt x="59096" y="2762534"/>
                    <a:pt x="97493" y="2724137"/>
                    <a:pt x="97493" y="2676772"/>
                  </a:cubicBezTo>
                  <a:cubicBezTo>
                    <a:pt x="97493" y="2629407"/>
                    <a:pt x="59096" y="2591010"/>
                    <a:pt x="11730" y="2591010"/>
                  </a:cubicBezTo>
                  <a:lnTo>
                    <a:pt x="0" y="2593378"/>
                  </a:lnTo>
                  <a:lnTo>
                    <a:pt x="0" y="2517692"/>
                  </a:lnTo>
                  <a:lnTo>
                    <a:pt x="11730" y="2520060"/>
                  </a:lnTo>
                  <a:cubicBezTo>
                    <a:pt x="59096" y="2520060"/>
                    <a:pt x="97493" y="2481663"/>
                    <a:pt x="97493" y="2434298"/>
                  </a:cubicBezTo>
                  <a:cubicBezTo>
                    <a:pt x="97493" y="2386933"/>
                    <a:pt x="59096" y="2348536"/>
                    <a:pt x="11730" y="2348536"/>
                  </a:cubicBezTo>
                  <a:lnTo>
                    <a:pt x="0" y="2350904"/>
                  </a:lnTo>
                  <a:lnTo>
                    <a:pt x="0" y="2275219"/>
                  </a:lnTo>
                  <a:lnTo>
                    <a:pt x="11730" y="2277587"/>
                  </a:lnTo>
                  <a:cubicBezTo>
                    <a:pt x="59096" y="2277587"/>
                    <a:pt x="97493" y="2239190"/>
                    <a:pt x="97493" y="2191825"/>
                  </a:cubicBezTo>
                  <a:cubicBezTo>
                    <a:pt x="97493" y="2144460"/>
                    <a:pt x="59096" y="2106063"/>
                    <a:pt x="11730" y="2106063"/>
                  </a:cubicBezTo>
                  <a:lnTo>
                    <a:pt x="0" y="2108431"/>
                  </a:lnTo>
                  <a:lnTo>
                    <a:pt x="0" y="2032745"/>
                  </a:lnTo>
                  <a:lnTo>
                    <a:pt x="11730" y="2035113"/>
                  </a:lnTo>
                  <a:cubicBezTo>
                    <a:pt x="59096" y="2035113"/>
                    <a:pt x="97493" y="1996716"/>
                    <a:pt x="97493" y="1949351"/>
                  </a:cubicBezTo>
                  <a:cubicBezTo>
                    <a:pt x="97493" y="1901986"/>
                    <a:pt x="59096" y="1863589"/>
                    <a:pt x="11730" y="1863589"/>
                  </a:cubicBezTo>
                  <a:lnTo>
                    <a:pt x="0" y="1865957"/>
                  </a:lnTo>
                  <a:lnTo>
                    <a:pt x="0" y="1790271"/>
                  </a:lnTo>
                  <a:lnTo>
                    <a:pt x="11730" y="1792639"/>
                  </a:lnTo>
                  <a:cubicBezTo>
                    <a:pt x="59096" y="1792639"/>
                    <a:pt x="97493" y="1754242"/>
                    <a:pt x="97493" y="1706877"/>
                  </a:cubicBezTo>
                  <a:cubicBezTo>
                    <a:pt x="97493" y="1659512"/>
                    <a:pt x="59096" y="1621115"/>
                    <a:pt x="11730" y="1621115"/>
                  </a:cubicBezTo>
                  <a:lnTo>
                    <a:pt x="0" y="1623483"/>
                  </a:lnTo>
                  <a:lnTo>
                    <a:pt x="0" y="1547798"/>
                  </a:lnTo>
                  <a:lnTo>
                    <a:pt x="11730" y="1550166"/>
                  </a:lnTo>
                  <a:cubicBezTo>
                    <a:pt x="59096" y="1550166"/>
                    <a:pt x="97493" y="1511769"/>
                    <a:pt x="97493" y="1464404"/>
                  </a:cubicBezTo>
                  <a:cubicBezTo>
                    <a:pt x="97493" y="1417039"/>
                    <a:pt x="59096" y="1378642"/>
                    <a:pt x="11730" y="1378642"/>
                  </a:cubicBezTo>
                  <a:lnTo>
                    <a:pt x="0" y="1381010"/>
                  </a:lnTo>
                  <a:lnTo>
                    <a:pt x="0" y="1305324"/>
                  </a:lnTo>
                  <a:lnTo>
                    <a:pt x="11730" y="1307692"/>
                  </a:lnTo>
                  <a:cubicBezTo>
                    <a:pt x="59096" y="1307692"/>
                    <a:pt x="97493" y="1269295"/>
                    <a:pt x="97493" y="1221930"/>
                  </a:cubicBezTo>
                  <a:cubicBezTo>
                    <a:pt x="97493" y="1174565"/>
                    <a:pt x="59096" y="1136168"/>
                    <a:pt x="11730" y="1136168"/>
                  </a:cubicBezTo>
                  <a:lnTo>
                    <a:pt x="0" y="1138536"/>
                  </a:lnTo>
                  <a:lnTo>
                    <a:pt x="0" y="1062850"/>
                  </a:lnTo>
                  <a:lnTo>
                    <a:pt x="11730" y="1065218"/>
                  </a:lnTo>
                  <a:cubicBezTo>
                    <a:pt x="59096" y="1065218"/>
                    <a:pt x="97493" y="1026821"/>
                    <a:pt x="97493" y="979456"/>
                  </a:cubicBezTo>
                  <a:cubicBezTo>
                    <a:pt x="97493" y="932091"/>
                    <a:pt x="59096" y="893694"/>
                    <a:pt x="11730" y="893694"/>
                  </a:cubicBezTo>
                  <a:lnTo>
                    <a:pt x="0" y="896062"/>
                  </a:lnTo>
                  <a:lnTo>
                    <a:pt x="0" y="820377"/>
                  </a:lnTo>
                  <a:lnTo>
                    <a:pt x="11730" y="822745"/>
                  </a:lnTo>
                  <a:cubicBezTo>
                    <a:pt x="59096" y="822745"/>
                    <a:pt x="97493" y="784348"/>
                    <a:pt x="97493" y="736983"/>
                  </a:cubicBezTo>
                  <a:cubicBezTo>
                    <a:pt x="97493" y="689618"/>
                    <a:pt x="59096" y="651221"/>
                    <a:pt x="11730" y="651221"/>
                  </a:cubicBezTo>
                  <a:lnTo>
                    <a:pt x="0" y="653589"/>
                  </a:lnTo>
                  <a:lnTo>
                    <a:pt x="0" y="577903"/>
                  </a:lnTo>
                  <a:lnTo>
                    <a:pt x="11730" y="580271"/>
                  </a:lnTo>
                  <a:cubicBezTo>
                    <a:pt x="59096" y="580271"/>
                    <a:pt x="97493" y="541874"/>
                    <a:pt x="97493" y="494509"/>
                  </a:cubicBezTo>
                  <a:cubicBezTo>
                    <a:pt x="97493" y="447144"/>
                    <a:pt x="59096" y="408747"/>
                    <a:pt x="11730" y="408747"/>
                  </a:cubicBezTo>
                  <a:lnTo>
                    <a:pt x="0" y="411115"/>
                  </a:lnTo>
                  <a:lnTo>
                    <a:pt x="0" y="335429"/>
                  </a:lnTo>
                  <a:lnTo>
                    <a:pt x="11730" y="337797"/>
                  </a:lnTo>
                  <a:cubicBezTo>
                    <a:pt x="59096" y="337797"/>
                    <a:pt x="97493" y="299400"/>
                    <a:pt x="97493" y="252035"/>
                  </a:cubicBezTo>
                  <a:cubicBezTo>
                    <a:pt x="97493" y="204670"/>
                    <a:pt x="59096" y="166273"/>
                    <a:pt x="11730" y="166273"/>
                  </a:cubicBezTo>
                  <a:lnTo>
                    <a:pt x="0" y="168641"/>
                  </a:lnTo>
                  <a:lnTo>
                    <a:pt x="0" y="92956"/>
                  </a:lnTo>
                  <a:lnTo>
                    <a:pt x="11730" y="95324"/>
                  </a:lnTo>
                  <a:cubicBezTo>
                    <a:pt x="59096" y="95324"/>
                    <a:pt x="97493" y="56927"/>
                    <a:pt x="97493" y="9562"/>
                  </a:cubicBezTo>
                  <a:cubicBezTo>
                    <a:pt x="97493" y="6276"/>
                    <a:pt x="97308" y="3034"/>
                    <a:pt x="95563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1270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1315700_l.jpg" id="351" name="Google Shape;351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370557">
              <a:off x="941918" y="1593274"/>
              <a:ext cx="2972139" cy="43598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2" name="Google Shape;352;p19"/>
          <p:cNvSpPr/>
          <p:nvPr/>
        </p:nvSpPr>
        <p:spPr>
          <a:xfrm>
            <a:off x="0" y="764704"/>
            <a:ext cx="4716016" cy="6093296"/>
          </a:xfrm>
          <a:prstGeom prst="rect">
            <a:avLst/>
          </a:prstGeom>
          <a:gradFill>
            <a:gsLst>
              <a:gs pos="0">
                <a:srgbClr val="000000"/>
              </a:gs>
              <a:gs pos="43000">
                <a:srgbClr val="000000"/>
              </a:gs>
              <a:gs pos="90000">
                <a:srgbClr val="3F3F3F"/>
              </a:gs>
              <a:gs pos="100000">
                <a:srgbClr val="3F3F3F"/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I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Policies are set of rules and regulations guiding behaviours and the conducts of people within an organization.</a:t>
            </a:r>
            <a:endParaRPr/>
          </a:p>
          <a:p>
            <a:pPr indent="-1651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I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Procedures are step by step guides on how a task or set of activities are to be carried out. In most clime, PROCEDURES are components of a POLICY </a:t>
            </a:r>
            <a:endParaRPr/>
          </a:p>
        </p:txBody>
      </p:sp>
      <p:grpSp>
        <p:nvGrpSpPr>
          <p:cNvPr id="353" name="Google Shape;353;p19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354" name="Google Shape;354;p19"/>
            <p:cNvPicPr preferRelativeResize="0"/>
            <p:nvPr/>
          </p:nvPicPr>
          <p:blipFill rotWithShape="1">
            <a:blip r:embed="rId5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19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9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POLICIES vs. PROCEDURES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19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b="1" i="0" lang="en-IN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Dr. Ikenna M. Okafor (OgaHR)</a:t>
            </a:r>
            <a:endParaRPr b="1" i="0" sz="4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89600" y="1124744"/>
            <a:ext cx="4038600" cy="452596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I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has work experience cuts across the hospitality, energy (oil and gas), manufacturing, health, construction, real estate and currently in the mining sector. He is also a Faculty Member and the Deputy Registrar of the Integrated Institute of Professional Management (IIPM). He just got his Ph.D in Leadership, Manpower Development and Strategy.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1" y="1124743"/>
            <a:ext cx="309634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486936" y="5733256"/>
            <a:ext cx="7541449" cy="850106"/>
          </a:xfrm>
          <a:prstGeom prst="rect">
            <a:avLst/>
          </a:prstGeom>
          <a:solidFill>
            <a:srgbClr val="8EC5F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I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Media Handle: Search for </a:t>
            </a:r>
            <a:r>
              <a:rPr b="1" i="0" lang="en-IN" sz="44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#SmeDoctor</a:t>
            </a:r>
            <a:r>
              <a:rPr b="1" i="0" lang="en-IN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IN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0" lang="en-IN" sz="4400" u="none" cap="none" strike="noStrik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#OgaHR</a:t>
            </a:r>
            <a:r>
              <a:rPr b="0" i="0" lang="en-IN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I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Facebook and LinkedIn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0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363" name="Google Shape;363;p20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20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366" name="Google Shape;36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20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368" name="Google Shape;368;p20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369" name="Google Shape;369;p20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0" name="Google Shape;370;p20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371" name="Google Shape;371;p20"/>
          <p:cNvSpPr txBox="1"/>
          <p:nvPr/>
        </p:nvSpPr>
        <p:spPr>
          <a:xfrm>
            <a:off x="128271" y="1593332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372" name="Google Shape;372;p20"/>
          <p:cNvSpPr txBox="1"/>
          <p:nvPr/>
        </p:nvSpPr>
        <p:spPr>
          <a:xfrm>
            <a:off x="97041" y="2220575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373" name="Google Shape;373;p20"/>
          <p:cNvSpPr txBox="1"/>
          <p:nvPr/>
        </p:nvSpPr>
        <p:spPr>
          <a:xfrm>
            <a:off x="128271" y="2852627"/>
            <a:ext cx="73083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"/>
              <a:buChar char="•"/>
            </a:pPr>
            <a:r>
              <a:rPr b="1" lang="en-IN" sz="3600" u="sng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374" name="Google Shape;374;p20"/>
          <p:cNvSpPr txBox="1"/>
          <p:nvPr/>
        </p:nvSpPr>
        <p:spPr>
          <a:xfrm>
            <a:off x="95307" y="347619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Formation of Policies and other Procedures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88371" y="4096363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Possible Solutions to these Challenges</a:t>
            </a:r>
            <a:endParaRPr/>
          </a:p>
        </p:txBody>
      </p:sp>
      <p:sp>
        <p:nvSpPr>
          <p:cNvPr id="377" name="Google Shape;377;p20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378" name="Google Shape;378;p20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379" name="Google Shape;379;p20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1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385" name="Google Shape;385;p21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21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 FOR POLICIES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21"/>
          <p:cNvGrpSpPr/>
          <p:nvPr/>
        </p:nvGrpSpPr>
        <p:grpSpPr>
          <a:xfrm>
            <a:off x="4644008" y="1340768"/>
            <a:ext cx="4131052" cy="4968552"/>
            <a:chOff x="4644008" y="1340768"/>
            <a:chExt cx="4131052" cy="4968552"/>
          </a:xfrm>
        </p:grpSpPr>
        <p:sp>
          <p:nvSpPr>
            <p:cNvPr id="389" name="Google Shape;389;p21"/>
            <p:cNvSpPr/>
            <p:nvPr/>
          </p:nvSpPr>
          <p:spPr>
            <a:xfrm>
              <a:off x="4644008" y="1340768"/>
              <a:ext cx="4131052" cy="4968552"/>
            </a:xfrm>
            <a:custGeom>
              <a:rect b="b" l="l" r="r" t="t"/>
              <a:pathLst>
                <a:path extrusionOk="0" h="3409950" w="2606040">
                  <a:moveTo>
                    <a:pt x="95563" y="0"/>
                  </a:moveTo>
                  <a:lnTo>
                    <a:pt x="151631" y="0"/>
                  </a:lnTo>
                  <a:lnTo>
                    <a:pt x="149700" y="9562"/>
                  </a:lnTo>
                  <a:cubicBezTo>
                    <a:pt x="149700" y="56927"/>
                    <a:pt x="188097" y="95324"/>
                    <a:pt x="235463" y="95324"/>
                  </a:cubicBezTo>
                  <a:cubicBezTo>
                    <a:pt x="282829" y="95324"/>
                    <a:pt x="321226" y="56927"/>
                    <a:pt x="321226" y="9562"/>
                  </a:cubicBezTo>
                  <a:cubicBezTo>
                    <a:pt x="321226" y="6276"/>
                    <a:pt x="321041" y="3034"/>
                    <a:pt x="319296" y="0"/>
                  </a:cubicBezTo>
                  <a:lnTo>
                    <a:pt x="387074" y="0"/>
                  </a:lnTo>
                  <a:lnTo>
                    <a:pt x="385143" y="9562"/>
                  </a:lnTo>
                  <a:cubicBezTo>
                    <a:pt x="385143" y="56927"/>
                    <a:pt x="423540" y="95324"/>
                    <a:pt x="470906" y="95324"/>
                  </a:cubicBezTo>
                  <a:cubicBezTo>
                    <a:pt x="518272" y="95324"/>
                    <a:pt x="556669" y="56927"/>
                    <a:pt x="556669" y="9562"/>
                  </a:cubicBezTo>
                  <a:cubicBezTo>
                    <a:pt x="556669" y="6276"/>
                    <a:pt x="556484" y="3034"/>
                    <a:pt x="554739" y="0"/>
                  </a:cubicBezTo>
                  <a:lnTo>
                    <a:pt x="622517" y="0"/>
                  </a:lnTo>
                  <a:lnTo>
                    <a:pt x="620586" y="9562"/>
                  </a:lnTo>
                  <a:cubicBezTo>
                    <a:pt x="620586" y="56927"/>
                    <a:pt x="658983" y="95324"/>
                    <a:pt x="706349" y="95324"/>
                  </a:cubicBezTo>
                  <a:cubicBezTo>
                    <a:pt x="753715" y="95324"/>
                    <a:pt x="792112" y="56927"/>
                    <a:pt x="792112" y="9562"/>
                  </a:cubicBezTo>
                  <a:cubicBezTo>
                    <a:pt x="792112" y="6276"/>
                    <a:pt x="791927" y="3034"/>
                    <a:pt x="790182" y="0"/>
                  </a:cubicBezTo>
                  <a:lnTo>
                    <a:pt x="857960" y="0"/>
                  </a:lnTo>
                  <a:lnTo>
                    <a:pt x="856029" y="9562"/>
                  </a:lnTo>
                  <a:cubicBezTo>
                    <a:pt x="856029" y="56927"/>
                    <a:pt x="894426" y="95324"/>
                    <a:pt x="941792" y="95324"/>
                  </a:cubicBezTo>
                  <a:cubicBezTo>
                    <a:pt x="989158" y="95324"/>
                    <a:pt x="1027555" y="56927"/>
                    <a:pt x="1027555" y="9562"/>
                  </a:cubicBezTo>
                  <a:cubicBezTo>
                    <a:pt x="1027555" y="6276"/>
                    <a:pt x="1027370" y="3034"/>
                    <a:pt x="1025625" y="0"/>
                  </a:cubicBezTo>
                  <a:lnTo>
                    <a:pt x="1093403" y="0"/>
                  </a:lnTo>
                  <a:lnTo>
                    <a:pt x="1091472" y="9562"/>
                  </a:lnTo>
                  <a:cubicBezTo>
                    <a:pt x="1091472" y="56927"/>
                    <a:pt x="1129869" y="95324"/>
                    <a:pt x="1177235" y="95324"/>
                  </a:cubicBezTo>
                  <a:cubicBezTo>
                    <a:pt x="1224601" y="95324"/>
                    <a:pt x="1262998" y="56927"/>
                    <a:pt x="1262998" y="9562"/>
                  </a:cubicBezTo>
                  <a:cubicBezTo>
                    <a:pt x="1262998" y="6276"/>
                    <a:pt x="1262813" y="3034"/>
                    <a:pt x="1261068" y="0"/>
                  </a:cubicBezTo>
                  <a:lnTo>
                    <a:pt x="1328846" y="0"/>
                  </a:lnTo>
                  <a:lnTo>
                    <a:pt x="1326915" y="9562"/>
                  </a:lnTo>
                  <a:cubicBezTo>
                    <a:pt x="1326915" y="56927"/>
                    <a:pt x="1365312" y="95324"/>
                    <a:pt x="1412678" y="95324"/>
                  </a:cubicBezTo>
                  <a:cubicBezTo>
                    <a:pt x="1460044" y="95324"/>
                    <a:pt x="1498441" y="56927"/>
                    <a:pt x="1498441" y="9562"/>
                  </a:cubicBezTo>
                  <a:cubicBezTo>
                    <a:pt x="1498441" y="6276"/>
                    <a:pt x="1498256" y="3034"/>
                    <a:pt x="1496511" y="0"/>
                  </a:cubicBezTo>
                  <a:lnTo>
                    <a:pt x="1564289" y="0"/>
                  </a:lnTo>
                  <a:lnTo>
                    <a:pt x="1562358" y="9562"/>
                  </a:lnTo>
                  <a:cubicBezTo>
                    <a:pt x="1562358" y="56927"/>
                    <a:pt x="1600755" y="95324"/>
                    <a:pt x="1648121" y="95324"/>
                  </a:cubicBezTo>
                  <a:cubicBezTo>
                    <a:pt x="1695487" y="95324"/>
                    <a:pt x="1733884" y="56927"/>
                    <a:pt x="1733884" y="9562"/>
                  </a:cubicBezTo>
                  <a:cubicBezTo>
                    <a:pt x="1733884" y="6276"/>
                    <a:pt x="1733699" y="3034"/>
                    <a:pt x="1731954" y="0"/>
                  </a:cubicBezTo>
                  <a:lnTo>
                    <a:pt x="1799732" y="0"/>
                  </a:lnTo>
                  <a:lnTo>
                    <a:pt x="1797801" y="9562"/>
                  </a:lnTo>
                  <a:cubicBezTo>
                    <a:pt x="1797801" y="56927"/>
                    <a:pt x="1836198" y="95324"/>
                    <a:pt x="1883564" y="95324"/>
                  </a:cubicBezTo>
                  <a:cubicBezTo>
                    <a:pt x="1930930" y="95324"/>
                    <a:pt x="1969327" y="56927"/>
                    <a:pt x="1969327" y="9562"/>
                  </a:cubicBezTo>
                  <a:cubicBezTo>
                    <a:pt x="1969327" y="6276"/>
                    <a:pt x="1969142" y="3034"/>
                    <a:pt x="1967397" y="0"/>
                  </a:cubicBezTo>
                  <a:lnTo>
                    <a:pt x="2035175" y="0"/>
                  </a:lnTo>
                  <a:lnTo>
                    <a:pt x="2033244" y="9562"/>
                  </a:lnTo>
                  <a:cubicBezTo>
                    <a:pt x="2033244" y="56927"/>
                    <a:pt x="2071641" y="95324"/>
                    <a:pt x="2119007" y="95324"/>
                  </a:cubicBezTo>
                  <a:cubicBezTo>
                    <a:pt x="2166373" y="95324"/>
                    <a:pt x="2204770" y="56927"/>
                    <a:pt x="2204770" y="9562"/>
                  </a:cubicBezTo>
                  <a:cubicBezTo>
                    <a:pt x="2204770" y="6276"/>
                    <a:pt x="2204585" y="3034"/>
                    <a:pt x="2202840" y="0"/>
                  </a:cubicBezTo>
                  <a:lnTo>
                    <a:pt x="2270621" y="0"/>
                  </a:lnTo>
                  <a:lnTo>
                    <a:pt x="2268690" y="9562"/>
                  </a:lnTo>
                  <a:cubicBezTo>
                    <a:pt x="2268690" y="56927"/>
                    <a:pt x="2307087" y="95324"/>
                    <a:pt x="2354453" y="95324"/>
                  </a:cubicBezTo>
                  <a:cubicBezTo>
                    <a:pt x="2401819" y="95324"/>
                    <a:pt x="2440216" y="56927"/>
                    <a:pt x="2440216" y="9562"/>
                  </a:cubicBezTo>
                  <a:cubicBezTo>
                    <a:pt x="2440216" y="6276"/>
                    <a:pt x="2440031" y="3034"/>
                    <a:pt x="2438286" y="0"/>
                  </a:cubicBezTo>
                  <a:lnTo>
                    <a:pt x="2522208" y="0"/>
                  </a:lnTo>
                  <a:lnTo>
                    <a:pt x="2520277" y="9562"/>
                  </a:lnTo>
                  <a:cubicBezTo>
                    <a:pt x="2520277" y="56927"/>
                    <a:pt x="2558674" y="95324"/>
                    <a:pt x="2606040" y="95324"/>
                  </a:cubicBezTo>
                  <a:lnTo>
                    <a:pt x="2606040" y="166273"/>
                  </a:lnTo>
                  <a:cubicBezTo>
                    <a:pt x="2558674" y="166273"/>
                    <a:pt x="2520277" y="204670"/>
                    <a:pt x="2520277" y="252035"/>
                  </a:cubicBezTo>
                  <a:cubicBezTo>
                    <a:pt x="2520277" y="299400"/>
                    <a:pt x="2558674" y="337797"/>
                    <a:pt x="2606040" y="337797"/>
                  </a:cubicBezTo>
                  <a:lnTo>
                    <a:pt x="2606040" y="408747"/>
                  </a:lnTo>
                  <a:cubicBezTo>
                    <a:pt x="2558674" y="408747"/>
                    <a:pt x="2520277" y="447144"/>
                    <a:pt x="2520277" y="494509"/>
                  </a:cubicBezTo>
                  <a:cubicBezTo>
                    <a:pt x="2520277" y="541874"/>
                    <a:pt x="2558674" y="580271"/>
                    <a:pt x="2606040" y="580271"/>
                  </a:cubicBezTo>
                  <a:lnTo>
                    <a:pt x="2606040" y="651221"/>
                  </a:lnTo>
                  <a:cubicBezTo>
                    <a:pt x="2558674" y="651221"/>
                    <a:pt x="2520277" y="689618"/>
                    <a:pt x="2520277" y="736983"/>
                  </a:cubicBezTo>
                  <a:cubicBezTo>
                    <a:pt x="2520277" y="784348"/>
                    <a:pt x="2558674" y="822745"/>
                    <a:pt x="2606040" y="822745"/>
                  </a:cubicBezTo>
                  <a:lnTo>
                    <a:pt x="2606040" y="893694"/>
                  </a:lnTo>
                  <a:cubicBezTo>
                    <a:pt x="2558674" y="893694"/>
                    <a:pt x="2520277" y="932091"/>
                    <a:pt x="2520277" y="979456"/>
                  </a:cubicBezTo>
                  <a:cubicBezTo>
                    <a:pt x="2520277" y="1026821"/>
                    <a:pt x="2558674" y="1065218"/>
                    <a:pt x="2606040" y="1065218"/>
                  </a:cubicBezTo>
                  <a:lnTo>
                    <a:pt x="2606040" y="1136168"/>
                  </a:lnTo>
                  <a:cubicBezTo>
                    <a:pt x="2558674" y="1136168"/>
                    <a:pt x="2520277" y="1174565"/>
                    <a:pt x="2520277" y="1221930"/>
                  </a:cubicBezTo>
                  <a:cubicBezTo>
                    <a:pt x="2520277" y="1269295"/>
                    <a:pt x="2558674" y="1307692"/>
                    <a:pt x="2606040" y="1307692"/>
                  </a:cubicBezTo>
                  <a:lnTo>
                    <a:pt x="2606040" y="1378642"/>
                  </a:lnTo>
                  <a:cubicBezTo>
                    <a:pt x="2558674" y="1378642"/>
                    <a:pt x="2520277" y="1417039"/>
                    <a:pt x="2520277" y="1464404"/>
                  </a:cubicBezTo>
                  <a:cubicBezTo>
                    <a:pt x="2520277" y="1511769"/>
                    <a:pt x="2558674" y="1550166"/>
                    <a:pt x="2606040" y="1550166"/>
                  </a:cubicBezTo>
                  <a:lnTo>
                    <a:pt x="2606040" y="1621115"/>
                  </a:lnTo>
                  <a:cubicBezTo>
                    <a:pt x="2558674" y="1621115"/>
                    <a:pt x="2520277" y="1659512"/>
                    <a:pt x="2520277" y="1706877"/>
                  </a:cubicBezTo>
                  <a:cubicBezTo>
                    <a:pt x="2520277" y="1754242"/>
                    <a:pt x="2558674" y="1792639"/>
                    <a:pt x="2606040" y="1792639"/>
                  </a:cubicBezTo>
                  <a:lnTo>
                    <a:pt x="2606040" y="1863589"/>
                  </a:lnTo>
                  <a:cubicBezTo>
                    <a:pt x="2558674" y="1863589"/>
                    <a:pt x="2520277" y="1901986"/>
                    <a:pt x="2520277" y="1949351"/>
                  </a:cubicBezTo>
                  <a:cubicBezTo>
                    <a:pt x="2520277" y="1996716"/>
                    <a:pt x="2558674" y="2035113"/>
                    <a:pt x="2606040" y="2035113"/>
                  </a:cubicBezTo>
                  <a:lnTo>
                    <a:pt x="2606040" y="2106063"/>
                  </a:lnTo>
                  <a:cubicBezTo>
                    <a:pt x="2558674" y="2106063"/>
                    <a:pt x="2520277" y="2144460"/>
                    <a:pt x="2520277" y="2191825"/>
                  </a:cubicBezTo>
                  <a:cubicBezTo>
                    <a:pt x="2520277" y="2239190"/>
                    <a:pt x="2558674" y="2277587"/>
                    <a:pt x="2606040" y="2277587"/>
                  </a:cubicBezTo>
                  <a:lnTo>
                    <a:pt x="2606040" y="2348536"/>
                  </a:lnTo>
                  <a:cubicBezTo>
                    <a:pt x="2558674" y="2348536"/>
                    <a:pt x="2520277" y="2386933"/>
                    <a:pt x="2520277" y="2434298"/>
                  </a:cubicBezTo>
                  <a:cubicBezTo>
                    <a:pt x="2520277" y="2481663"/>
                    <a:pt x="2558674" y="2520060"/>
                    <a:pt x="2606040" y="2520060"/>
                  </a:cubicBezTo>
                  <a:lnTo>
                    <a:pt x="2606040" y="2591010"/>
                  </a:lnTo>
                  <a:cubicBezTo>
                    <a:pt x="2558674" y="2591010"/>
                    <a:pt x="2520277" y="2629407"/>
                    <a:pt x="2520277" y="2676772"/>
                  </a:cubicBezTo>
                  <a:cubicBezTo>
                    <a:pt x="2520277" y="2724137"/>
                    <a:pt x="2558674" y="2762534"/>
                    <a:pt x="2606040" y="2762534"/>
                  </a:cubicBezTo>
                  <a:lnTo>
                    <a:pt x="2606040" y="2833484"/>
                  </a:lnTo>
                  <a:cubicBezTo>
                    <a:pt x="2558674" y="2833484"/>
                    <a:pt x="2520277" y="2871881"/>
                    <a:pt x="2520277" y="2919246"/>
                  </a:cubicBezTo>
                  <a:cubicBezTo>
                    <a:pt x="2520277" y="2966611"/>
                    <a:pt x="2558674" y="3005008"/>
                    <a:pt x="2606040" y="3005008"/>
                  </a:cubicBezTo>
                  <a:lnTo>
                    <a:pt x="2606040" y="3075957"/>
                  </a:lnTo>
                  <a:cubicBezTo>
                    <a:pt x="2558674" y="3075957"/>
                    <a:pt x="2520277" y="3114354"/>
                    <a:pt x="2520277" y="3161719"/>
                  </a:cubicBezTo>
                  <a:cubicBezTo>
                    <a:pt x="2520277" y="3209084"/>
                    <a:pt x="2558674" y="3247481"/>
                    <a:pt x="2606040" y="3247481"/>
                  </a:cubicBezTo>
                  <a:lnTo>
                    <a:pt x="2606040" y="3318436"/>
                  </a:lnTo>
                  <a:cubicBezTo>
                    <a:pt x="2558674" y="3318436"/>
                    <a:pt x="2520277" y="3356833"/>
                    <a:pt x="2520277" y="3404198"/>
                  </a:cubicBezTo>
                  <a:cubicBezTo>
                    <a:pt x="2520277" y="3406153"/>
                    <a:pt x="2520343" y="3408093"/>
                    <a:pt x="2521438" y="3409950"/>
                  </a:cubicBezTo>
                  <a:lnTo>
                    <a:pt x="2439055" y="3409950"/>
                  </a:lnTo>
                  <a:lnTo>
                    <a:pt x="2440216" y="3404198"/>
                  </a:lnTo>
                  <a:cubicBezTo>
                    <a:pt x="2440216" y="3356833"/>
                    <a:pt x="2401819" y="3318436"/>
                    <a:pt x="2354453" y="3318436"/>
                  </a:cubicBezTo>
                  <a:cubicBezTo>
                    <a:pt x="2307087" y="3318436"/>
                    <a:pt x="2268690" y="3356833"/>
                    <a:pt x="2268690" y="3404198"/>
                  </a:cubicBezTo>
                  <a:cubicBezTo>
                    <a:pt x="2268690" y="3406153"/>
                    <a:pt x="2268756" y="3408093"/>
                    <a:pt x="2269851" y="3409950"/>
                  </a:cubicBezTo>
                  <a:lnTo>
                    <a:pt x="2203609" y="3409950"/>
                  </a:lnTo>
                  <a:lnTo>
                    <a:pt x="2204770" y="3404198"/>
                  </a:lnTo>
                  <a:cubicBezTo>
                    <a:pt x="2204770" y="3356833"/>
                    <a:pt x="2166373" y="3318436"/>
                    <a:pt x="2119007" y="3318436"/>
                  </a:cubicBezTo>
                  <a:cubicBezTo>
                    <a:pt x="2071641" y="3318436"/>
                    <a:pt x="2033244" y="3356833"/>
                    <a:pt x="2033244" y="3404198"/>
                  </a:cubicBezTo>
                  <a:cubicBezTo>
                    <a:pt x="2033244" y="3406153"/>
                    <a:pt x="2033310" y="3408093"/>
                    <a:pt x="2034405" y="3409950"/>
                  </a:cubicBezTo>
                  <a:lnTo>
                    <a:pt x="1968166" y="3409950"/>
                  </a:lnTo>
                  <a:lnTo>
                    <a:pt x="1969327" y="3404198"/>
                  </a:lnTo>
                  <a:cubicBezTo>
                    <a:pt x="1969327" y="3356833"/>
                    <a:pt x="1930930" y="3318436"/>
                    <a:pt x="1883564" y="3318436"/>
                  </a:cubicBezTo>
                  <a:cubicBezTo>
                    <a:pt x="1836198" y="3318436"/>
                    <a:pt x="1797801" y="3356833"/>
                    <a:pt x="1797801" y="3404198"/>
                  </a:cubicBezTo>
                  <a:cubicBezTo>
                    <a:pt x="1797801" y="3406153"/>
                    <a:pt x="1797867" y="3408093"/>
                    <a:pt x="1798962" y="3409950"/>
                  </a:cubicBezTo>
                  <a:lnTo>
                    <a:pt x="1732723" y="3409950"/>
                  </a:lnTo>
                  <a:lnTo>
                    <a:pt x="1733884" y="3404198"/>
                  </a:lnTo>
                  <a:cubicBezTo>
                    <a:pt x="1733884" y="3356833"/>
                    <a:pt x="1695487" y="3318436"/>
                    <a:pt x="1648121" y="3318436"/>
                  </a:cubicBezTo>
                  <a:cubicBezTo>
                    <a:pt x="1600755" y="3318436"/>
                    <a:pt x="1562358" y="3356833"/>
                    <a:pt x="1562358" y="3404198"/>
                  </a:cubicBezTo>
                  <a:cubicBezTo>
                    <a:pt x="1562358" y="3406153"/>
                    <a:pt x="1562424" y="3408093"/>
                    <a:pt x="1563519" y="3409950"/>
                  </a:cubicBezTo>
                  <a:lnTo>
                    <a:pt x="1497280" y="3409950"/>
                  </a:lnTo>
                  <a:lnTo>
                    <a:pt x="1498441" y="3404198"/>
                  </a:lnTo>
                  <a:cubicBezTo>
                    <a:pt x="1498441" y="3356833"/>
                    <a:pt x="1460044" y="3318436"/>
                    <a:pt x="1412678" y="3318436"/>
                  </a:cubicBezTo>
                  <a:cubicBezTo>
                    <a:pt x="1365312" y="3318436"/>
                    <a:pt x="1326915" y="3356833"/>
                    <a:pt x="1326915" y="3404198"/>
                  </a:cubicBezTo>
                  <a:cubicBezTo>
                    <a:pt x="1326915" y="3406153"/>
                    <a:pt x="1326981" y="3408093"/>
                    <a:pt x="1328076" y="3409950"/>
                  </a:cubicBezTo>
                  <a:lnTo>
                    <a:pt x="1261837" y="3409950"/>
                  </a:lnTo>
                  <a:lnTo>
                    <a:pt x="1262998" y="3404198"/>
                  </a:lnTo>
                  <a:cubicBezTo>
                    <a:pt x="1262998" y="3356833"/>
                    <a:pt x="1224601" y="3318436"/>
                    <a:pt x="1177235" y="3318436"/>
                  </a:cubicBezTo>
                  <a:cubicBezTo>
                    <a:pt x="1129869" y="3318436"/>
                    <a:pt x="1091472" y="3356833"/>
                    <a:pt x="1091472" y="3404198"/>
                  </a:cubicBezTo>
                  <a:cubicBezTo>
                    <a:pt x="1091472" y="3406153"/>
                    <a:pt x="1091538" y="3408093"/>
                    <a:pt x="1092633" y="3409950"/>
                  </a:cubicBezTo>
                  <a:lnTo>
                    <a:pt x="1026394" y="3409950"/>
                  </a:lnTo>
                  <a:lnTo>
                    <a:pt x="1027555" y="3404198"/>
                  </a:lnTo>
                  <a:cubicBezTo>
                    <a:pt x="1027555" y="3356833"/>
                    <a:pt x="989158" y="3318436"/>
                    <a:pt x="941792" y="3318436"/>
                  </a:cubicBezTo>
                  <a:cubicBezTo>
                    <a:pt x="894426" y="3318436"/>
                    <a:pt x="856029" y="3356833"/>
                    <a:pt x="856029" y="3404198"/>
                  </a:cubicBezTo>
                  <a:cubicBezTo>
                    <a:pt x="856029" y="3406153"/>
                    <a:pt x="856095" y="3408093"/>
                    <a:pt x="857190" y="3409950"/>
                  </a:cubicBezTo>
                  <a:lnTo>
                    <a:pt x="790951" y="3409950"/>
                  </a:lnTo>
                  <a:lnTo>
                    <a:pt x="792112" y="3404198"/>
                  </a:lnTo>
                  <a:cubicBezTo>
                    <a:pt x="792112" y="3356833"/>
                    <a:pt x="753715" y="3318436"/>
                    <a:pt x="706349" y="3318436"/>
                  </a:cubicBezTo>
                  <a:cubicBezTo>
                    <a:pt x="658983" y="3318436"/>
                    <a:pt x="620586" y="3356833"/>
                    <a:pt x="620586" y="3404198"/>
                  </a:cubicBezTo>
                  <a:cubicBezTo>
                    <a:pt x="620586" y="3406153"/>
                    <a:pt x="620652" y="3408093"/>
                    <a:pt x="621747" y="3409950"/>
                  </a:cubicBezTo>
                  <a:lnTo>
                    <a:pt x="555508" y="3409950"/>
                  </a:lnTo>
                  <a:lnTo>
                    <a:pt x="556669" y="3404198"/>
                  </a:lnTo>
                  <a:cubicBezTo>
                    <a:pt x="556669" y="3356833"/>
                    <a:pt x="518272" y="3318436"/>
                    <a:pt x="470906" y="3318436"/>
                  </a:cubicBezTo>
                  <a:cubicBezTo>
                    <a:pt x="423540" y="3318436"/>
                    <a:pt x="385143" y="3356833"/>
                    <a:pt x="385143" y="3404198"/>
                  </a:cubicBezTo>
                  <a:cubicBezTo>
                    <a:pt x="385143" y="3406153"/>
                    <a:pt x="385208" y="3408093"/>
                    <a:pt x="386304" y="3409950"/>
                  </a:cubicBezTo>
                  <a:lnTo>
                    <a:pt x="320065" y="3409950"/>
                  </a:lnTo>
                  <a:lnTo>
                    <a:pt x="321226" y="3404198"/>
                  </a:lnTo>
                  <a:cubicBezTo>
                    <a:pt x="321226" y="3356833"/>
                    <a:pt x="282829" y="3318436"/>
                    <a:pt x="235463" y="3318436"/>
                  </a:cubicBezTo>
                  <a:cubicBezTo>
                    <a:pt x="188097" y="3318436"/>
                    <a:pt x="149700" y="3356833"/>
                    <a:pt x="149700" y="3404198"/>
                  </a:cubicBezTo>
                  <a:cubicBezTo>
                    <a:pt x="149700" y="3406153"/>
                    <a:pt x="149765" y="3408093"/>
                    <a:pt x="150861" y="3409950"/>
                  </a:cubicBezTo>
                  <a:lnTo>
                    <a:pt x="96332" y="3409950"/>
                  </a:lnTo>
                  <a:lnTo>
                    <a:pt x="97493" y="3404198"/>
                  </a:lnTo>
                  <a:cubicBezTo>
                    <a:pt x="97493" y="3356833"/>
                    <a:pt x="59096" y="3318436"/>
                    <a:pt x="11730" y="3318436"/>
                  </a:cubicBezTo>
                  <a:lnTo>
                    <a:pt x="0" y="3320804"/>
                  </a:lnTo>
                  <a:lnTo>
                    <a:pt x="0" y="3245113"/>
                  </a:lnTo>
                  <a:lnTo>
                    <a:pt x="11730" y="3247481"/>
                  </a:lnTo>
                  <a:cubicBezTo>
                    <a:pt x="59096" y="3247481"/>
                    <a:pt x="97493" y="3209084"/>
                    <a:pt x="97493" y="3161719"/>
                  </a:cubicBezTo>
                  <a:cubicBezTo>
                    <a:pt x="97493" y="3114354"/>
                    <a:pt x="59096" y="3075957"/>
                    <a:pt x="11730" y="3075957"/>
                  </a:cubicBezTo>
                  <a:lnTo>
                    <a:pt x="0" y="3078325"/>
                  </a:lnTo>
                  <a:lnTo>
                    <a:pt x="0" y="3002640"/>
                  </a:lnTo>
                  <a:lnTo>
                    <a:pt x="11730" y="3005008"/>
                  </a:lnTo>
                  <a:cubicBezTo>
                    <a:pt x="59096" y="3005008"/>
                    <a:pt x="97493" y="2966611"/>
                    <a:pt x="97493" y="2919246"/>
                  </a:cubicBezTo>
                  <a:cubicBezTo>
                    <a:pt x="97493" y="2871881"/>
                    <a:pt x="59096" y="2833484"/>
                    <a:pt x="11730" y="2833484"/>
                  </a:cubicBezTo>
                  <a:lnTo>
                    <a:pt x="0" y="2835852"/>
                  </a:lnTo>
                  <a:lnTo>
                    <a:pt x="0" y="2760166"/>
                  </a:lnTo>
                  <a:lnTo>
                    <a:pt x="11730" y="2762534"/>
                  </a:lnTo>
                  <a:cubicBezTo>
                    <a:pt x="59096" y="2762534"/>
                    <a:pt x="97493" y="2724137"/>
                    <a:pt x="97493" y="2676772"/>
                  </a:cubicBezTo>
                  <a:cubicBezTo>
                    <a:pt x="97493" y="2629407"/>
                    <a:pt x="59096" y="2591010"/>
                    <a:pt x="11730" y="2591010"/>
                  </a:cubicBezTo>
                  <a:lnTo>
                    <a:pt x="0" y="2593378"/>
                  </a:lnTo>
                  <a:lnTo>
                    <a:pt x="0" y="2517692"/>
                  </a:lnTo>
                  <a:lnTo>
                    <a:pt x="11730" y="2520060"/>
                  </a:lnTo>
                  <a:cubicBezTo>
                    <a:pt x="59096" y="2520060"/>
                    <a:pt x="97493" y="2481663"/>
                    <a:pt x="97493" y="2434298"/>
                  </a:cubicBezTo>
                  <a:cubicBezTo>
                    <a:pt x="97493" y="2386933"/>
                    <a:pt x="59096" y="2348536"/>
                    <a:pt x="11730" y="2348536"/>
                  </a:cubicBezTo>
                  <a:lnTo>
                    <a:pt x="0" y="2350904"/>
                  </a:lnTo>
                  <a:lnTo>
                    <a:pt x="0" y="2275219"/>
                  </a:lnTo>
                  <a:lnTo>
                    <a:pt x="11730" y="2277587"/>
                  </a:lnTo>
                  <a:cubicBezTo>
                    <a:pt x="59096" y="2277587"/>
                    <a:pt x="97493" y="2239190"/>
                    <a:pt x="97493" y="2191825"/>
                  </a:cubicBezTo>
                  <a:cubicBezTo>
                    <a:pt x="97493" y="2144460"/>
                    <a:pt x="59096" y="2106063"/>
                    <a:pt x="11730" y="2106063"/>
                  </a:cubicBezTo>
                  <a:lnTo>
                    <a:pt x="0" y="2108431"/>
                  </a:lnTo>
                  <a:lnTo>
                    <a:pt x="0" y="2032745"/>
                  </a:lnTo>
                  <a:lnTo>
                    <a:pt x="11730" y="2035113"/>
                  </a:lnTo>
                  <a:cubicBezTo>
                    <a:pt x="59096" y="2035113"/>
                    <a:pt x="97493" y="1996716"/>
                    <a:pt x="97493" y="1949351"/>
                  </a:cubicBezTo>
                  <a:cubicBezTo>
                    <a:pt x="97493" y="1901986"/>
                    <a:pt x="59096" y="1863589"/>
                    <a:pt x="11730" y="1863589"/>
                  </a:cubicBezTo>
                  <a:lnTo>
                    <a:pt x="0" y="1865957"/>
                  </a:lnTo>
                  <a:lnTo>
                    <a:pt x="0" y="1790271"/>
                  </a:lnTo>
                  <a:lnTo>
                    <a:pt x="11730" y="1792639"/>
                  </a:lnTo>
                  <a:cubicBezTo>
                    <a:pt x="59096" y="1792639"/>
                    <a:pt x="97493" y="1754242"/>
                    <a:pt x="97493" y="1706877"/>
                  </a:cubicBezTo>
                  <a:cubicBezTo>
                    <a:pt x="97493" y="1659512"/>
                    <a:pt x="59096" y="1621115"/>
                    <a:pt x="11730" y="1621115"/>
                  </a:cubicBezTo>
                  <a:lnTo>
                    <a:pt x="0" y="1623483"/>
                  </a:lnTo>
                  <a:lnTo>
                    <a:pt x="0" y="1547798"/>
                  </a:lnTo>
                  <a:lnTo>
                    <a:pt x="11730" y="1550166"/>
                  </a:lnTo>
                  <a:cubicBezTo>
                    <a:pt x="59096" y="1550166"/>
                    <a:pt x="97493" y="1511769"/>
                    <a:pt x="97493" y="1464404"/>
                  </a:cubicBezTo>
                  <a:cubicBezTo>
                    <a:pt x="97493" y="1417039"/>
                    <a:pt x="59096" y="1378642"/>
                    <a:pt x="11730" y="1378642"/>
                  </a:cubicBezTo>
                  <a:lnTo>
                    <a:pt x="0" y="1381010"/>
                  </a:lnTo>
                  <a:lnTo>
                    <a:pt x="0" y="1305324"/>
                  </a:lnTo>
                  <a:lnTo>
                    <a:pt x="11730" y="1307692"/>
                  </a:lnTo>
                  <a:cubicBezTo>
                    <a:pt x="59096" y="1307692"/>
                    <a:pt x="97493" y="1269295"/>
                    <a:pt x="97493" y="1221930"/>
                  </a:cubicBezTo>
                  <a:cubicBezTo>
                    <a:pt x="97493" y="1174565"/>
                    <a:pt x="59096" y="1136168"/>
                    <a:pt x="11730" y="1136168"/>
                  </a:cubicBezTo>
                  <a:lnTo>
                    <a:pt x="0" y="1138536"/>
                  </a:lnTo>
                  <a:lnTo>
                    <a:pt x="0" y="1062850"/>
                  </a:lnTo>
                  <a:lnTo>
                    <a:pt x="11730" y="1065218"/>
                  </a:lnTo>
                  <a:cubicBezTo>
                    <a:pt x="59096" y="1065218"/>
                    <a:pt x="97493" y="1026821"/>
                    <a:pt x="97493" y="979456"/>
                  </a:cubicBezTo>
                  <a:cubicBezTo>
                    <a:pt x="97493" y="932091"/>
                    <a:pt x="59096" y="893694"/>
                    <a:pt x="11730" y="893694"/>
                  </a:cubicBezTo>
                  <a:lnTo>
                    <a:pt x="0" y="896062"/>
                  </a:lnTo>
                  <a:lnTo>
                    <a:pt x="0" y="820377"/>
                  </a:lnTo>
                  <a:lnTo>
                    <a:pt x="11730" y="822745"/>
                  </a:lnTo>
                  <a:cubicBezTo>
                    <a:pt x="59096" y="822745"/>
                    <a:pt x="97493" y="784348"/>
                    <a:pt x="97493" y="736983"/>
                  </a:cubicBezTo>
                  <a:cubicBezTo>
                    <a:pt x="97493" y="689618"/>
                    <a:pt x="59096" y="651221"/>
                    <a:pt x="11730" y="651221"/>
                  </a:cubicBezTo>
                  <a:lnTo>
                    <a:pt x="0" y="653589"/>
                  </a:lnTo>
                  <a:lnTo>
                    <a:pt x="0" y="577903"/>
                  </a:lnTo>
                  <a:lnTo>
                    <a:pt x="11730" y="580271"/>
                  </a:lnTo>
                  <a:cubicBezTo>
                    <a:pt x="59096" y="580271"/>
                    <a:pt x="97493" y="541874"/>
                    <a:pt x="97493" y="494509"/>
                  </a:cubicBezTo>
                  <a:cubicBezTo>
                    <a:pt x="97493" y="447144"/>
                    <a:pt x="59096" y="408747"/>
                    <a:pt x="11730" y="408747"/>
                  </a:cubicBezTo>
                  <a:lnTo>
                    <a:pt x="0" y="411115"/>
                  </a:lnTo>
                  <a:lnTo>
                    <a:pt x="0" y="335429"/>
                  </a:lnTo>
                  <a:lnTo>
                    <a:pt x="11730" y="337797"/>
                  </a:lnTo>
                  <a:cubicBezTo>
                    <a:pt x="59096" y="337797"/>
                    <a:pt x="97493" y="299400"/>
                    <a:pt x="97493" y="252035"/>
                  </a:cubicBezTo>
                  <a:cubicBezTo>
                    <a:pt x="97493" y="204670"/>
                    <a:pt x="59096" y="166273"/>
                    <a:pt x="11730" y="166273"/>
                  </a:cubicBezTo>
                  <a:lnTo>
                    <a:pt x="0" y="168641"/>
                  </a:lnTo>
                  <a:lnTo>
                    <a:pt x="0" y="92956"/>
                  </a:lnTo>
                  <a:lnTo>
                    <a:pt x="11730" y="95324"/>
                  </a:lnTo>
                  <a:cubicBezTo>
                    <a:pt x="59096" y="95324"/>
                    <a:pt x="97493" y="56927"/>
                    <a:pt x="97493" y="9562"/>
                  </a:cubicBezTo>
                  <a:cubicBezTo>
                    <a:pt x="97493" y="6276"/>
                    <a:pt x="97308" y="3034"/>
                    <a:pt x="95563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1270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7220294_l.jpg" id="390" name="Google Shape;390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32040" y="1556792"/>
              <a:ext cx="3600400" cy="44644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1" name="Google Shape;391;p21"/>
          <p:cNvGrpSpPr/>
          <p:nvPr/>
        </p:nvGrpSpPr>
        <p:grpSpPr>
          <a:xfrm rot="-849358">
            <a:off x="450185" y="1791827"/>
            <a:ext cx="5376868" cy="4110815"/>
            <a:chOff x="81146" y="2026032"/>
            <a:chExt cx="4261862" cy="4110815"/>
          </a:xfrm>
        </p:grpSpPr>
        <p:sp>
          <p:nvSpPr>
            <p:cNvPr id="392" name="Google Shape;392;p21"/>
            <p:cNvSpPr/>
            <p:nvPr/>
          </p:nvSpPr>
          <p:spPr>
            <a:xfrm>
              <a:off x="81146" y="2026032"/>
              <a:ext cx="4261862" cy="4110815"/>
            </a:xfrm>
            <a:prstGeom prst="foldedCorner">
              <a:avLst>
                <a:gd fmla="val 16244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2895" y="2443951"/>
              <a:ext cx="3933191" cy="3600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aim of a policy is to address certain gaps and loopholes in a system. Therefore, each policy being introduced should carter to a particular Human Resource Scope.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21"/>
          <p:cNvGrpSpPr/>
          <p:nvPr/>
        </p:nvGrpSpPr>
        <p:grpSpPr>
          <a:xfrm rot="-956728">
            <a:off x="4760293" y="1231063"/>
            <a:ext cx="396000" cy="1044000"/>
            <a:chOff x="5004047" y="2852936"/>
            <a:chExt cx="720081" cy="2088232"/>
          </a:xfrm>
        </p:grpSpPr>
        <p:grpSp>
          <p:nvGrpSpPr>
            <p:cNvPr id="395" name="Google Shape;395;p21"/>
            <p:cNvGrpSpPr/>
            <p:nvPr/>
          </p:nvGrpSpPr>
          <p:grpSpPr>
            <a:xfrm>
              <a:off x="5004047" y="2852936"/>
              <a:ext cx="720080" cy="1728192"/>
              <a:chOff x="4932040" y="2852936"/>
              <a:chExt cx="720080" cy="1728192"/>
            </a:xfrm>
          </p:grpSpPr>
          <p:sp>
            <p:nvSpPr>
              <p:cNvPr id="396" name="Google Shape;396;p21"/>
              <p:cNvSpPr/>
              <p:nvPr/>
            </p:nvSpPr>
            <p:spPr>
              <a:xfrm>
                <a:off x="4932040" y="2852936"/>
                <a:ext cx="720080" cy="792088"/>
              </a:xfrm>
              <a:prstGeom prst="blockArc">
                <a:avLst>
                  <a:gd fmla="val 10800000" name="adj1"/>
                  <a:gd fmla="val 217341" name="adj2"/>
                  <a:gd fmla="val 19078" name="adj3"/>
                </a:avLst>
              </a:prstGeom>
              <a:solidFill>
                <a:srgbClr val="595959"/>
              </a:solidFill>
              <a:ln>
                <a:noFill/>
              </a:ln>
              <a:effectLst>
                <a:outerShdw blurRad="44450" algn="ctr" dir="5400000" dist="27940">
                  <a:srgbClr val="000000">
                    <a:alpha val="3176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1"/>
              <p:cNvSpPr/>
              <p:nvPr/>
            </p:nvSpPr>
            <p:spPr>
              <a:xfrm>
                <a:off x="4932041" y="3212976"/>
                <a:ext cx="144000" cy="1368152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ffectLst>
                <a:outerShdw blurRad="44450" algn="ctr" dir="5400000" dist="27940">
                  <a:srgbClr val="000000">
                    <a:alpha val="3176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1"/>
              <p:cNvSpPr/>
              <p:nvPr/>
            </p:nvSpPr>
            <p:spPr>
              <a:xfrm>
                <a:off x="5508104" y="3645128"/>
                <a:ext cx="144000" cy="936000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ffectLst>
                <a:outerShdw blurRad="44450" algn="ctr" dir="5400000" dist="27940">
                  <a:srgbClr val="000000">
                    <a:alpha val="31764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21"/>
            <p:cNvSpPr/>
            <p:nvPr/>
          </p:nvSpPr>
          <p:spPr>
            <a:xfrm flipH="1" rot="10800000">
              <a:off x="5004048" y="4149080"/>
              <a:ext cx="720080" cy="792088"/>
            </a:xfrm>
            <a:prstGeom prst="blockArc">
              <a:avLst>
                <a:gd fmla="val 10800000" name="adj1"/>
                <a:gd fmla="val 217341" name="adj2"/>
                <a:gd fmla="val 19078" name="adj3"/>
              </a:avLst>
            </a:prstGeom>
            <a:solidFill>
              <a:srgbClr val="595959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21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lang="en-IN" sz="6000">
                <a:solidFill>
                  <a:srgbClr val="0070C0"/>
                </a:solidFill>
              </a:rPr>
              <a:t>SAMPLES OF POLCIES</a:t>
            </a:r>
            <a:endParaRPr b="1" sz="6000">
              <a:solidFill>
                <a:srgbClr val="0070C0"/>
              </a:solidFill>
            </a:endParaRPr>
          </a:p>
        </p:txBody>
      </p:sp>
      <p:sp>
        <p:nvSpPr>
          <p:cNvPr id="406" name="Google Shape;406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RECRUITMENT	</a:t>
            </a:r>
            <a:endParaRPr/>
          </a:p>
        </p:txBody>
      </p:sp>
      <p:sp>
        <p:nvSpPr>
          <p:cNvPr id="407" name="Google Shape;407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National Recruitment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Expatriate Recruitment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Equal Employment Policy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08" name="Google Shape;408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/>
              <a:t>PERFORMANCE MANAGEMENT</a:t>
            </a:r>
            <a:endParaRPr/>
          </a:p>
        </p:txBody>
      </p:sp>
      <p:sp>
        <p:nvSpPr>
          <p:cNvPr id="409" name="Google Shape;409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Annual Appraisal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Employee Performance Reward Policy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10" name="Google Shape;41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lang="en-IN" sz="6000">
                <a:solidFill>
                  <a:srgbClr val="0070C0"/>
                </a:solidFill>
              </a:rPr>
              <a:t>SAMPLES OF POLCIES</a:t>
            </a:r>
            <a:endParaRPr b="1" sz="6000">
              <a:solidFill>
                <a:srgbClr val="0070C0"/>
              </a:solidFill>
            </a:endParaRPr>
          </a:p>
        </p:txBody>
      </p:sp>
      <p:sp>
        <p:nvSpPr>
          <p:cNvPr id="416" name="Google Shape;416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EMPLOYEE RELATIONS	</a:t>
            </a:r>
            <a:endParaRPr/>
          </a:p>
        </p:txBody>
      </p:sp>
      <p:sp>
        <p:nvSpPr>
          <p:cNvPr id="417" name="Google Shape;417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Employee Handbook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Grievance Management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Staff Disciplinary Policy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Workplace Harassment and Non-Discrimination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Employee Communication Policy	</a:t>
            </a:r>
            <a:endParaRPr/>
          </a:p>
        </p:txBody>
      </p:sp>
      <p:sp>
        <p:nvSpPr>
          <p:cNvPr id="418" name="Google Shape;418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/>
              <a:t>COMPENSATION &amp; BENEFITS</a:t>
            </a:r>
            <a:endParaRPr/>
          </a:p>
        </p:txBody>
      </p:sp>
      <p:sp>
        <p:nvSpPr>
          <p:cNvPr id="419" name="Google Shape;419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Payroll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Promotion and Demotion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Cost of Living Adjustment (COLA) Policy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Leave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Employee Benefits Entitlement Policy</a:t>
            </a:r>
            <a:endParaRPr/>
          </a:p>
        </p:txBody>
      </p:sp>
      <p:sp>
        <p:nvSpPr>
          <p:cNvPr id="420" name="Google Shape;42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lang="en-IN" sz="6000">
                <a:solidFill>
                  <a:srgbClr val="0070C0"/>
                </a:solidFill>
              </a:rPr>
              <a:t>SAMPLES OF POLCIES</a:t>
            </a:r>
            <a:endParaRPr b="1" sz="6000">
              <a:solidFill>
                <a:srgbClr val="0070C0"/>
              </a:solidFill>
            </a:endParaRPr>
          </a:p>
        </p:txBody>
      </p:sp>
      <p:sp>
        <p:nvSpPr>
          <p:cNvPr id="426" name="Google Shape;426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GENERAL POLICIES</a:t>
            </a:r>
            <a:endParaRPr/>
          </a:p>
        </p:txBody>
      </p:sp>
      <p:sp>
        <p:nvSpPr>
          <p:cNvPr id="427" name="Google Shape;427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Sexual Harassment Policy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Document Management Policy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8" name="Google Shape;428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IN"/>
              <a:t>LEARNING &amp; DEVELOPMENT</a:t>
            </a:r>
            <a:endParaRPr/>
          </a:p>
        </p:txBody>
      </p:sp>
      <p:sp>
        <p:nvSpPr>
          <p:cNvPr id="429" name="Google Shape;429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Training Policy for Senior Staff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Policy on Staff Development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Training Funds Policy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30" name="Google Shape;43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5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436" name="Google Shape;436;p25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25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5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439" name="Google Shape;4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25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441" name="Google Shape;441;p25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442" name="Google Shape;442;p25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3" name="Google Shape;443;p25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444" name="Google Shape;444;p25"/>
          <p:cNvSpPr txBox="1"/>
          <p:nvPr/>
        </p:nvSpPr>
        <p:spPr>
          <a:xfrm>
            <a:off x="128271" y="1593332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445" name="Google Shape;445;p25"/>
          <p:cNvSpPr txBox="1"/>
          <p:nvPr/>
        </p:nvSpPr>
        <p:spPr>
          <a:xfrm>
            <a:off x="97041" y="2220575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446" name="Google Shape;446;p25"/>
          <p:cNvSpPr txBox="1"/>
          <p:nvPr/>
        </p:nvSpPr>
        <p:spPr>
          <a:xfrm>
            <a:off x="128271" y="285262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447" name="Google Shape;447;p25"/>
          <p:cNvSpPr txBox="1"/>
          <p:nvPr/>
        </p:nvSpPr>
        <p:spPr>
          <a:xfrm>
            <a:off x="95307" y="3476191"/>
            <a:ext cx="7308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en-IN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Formation of Policies and other Procedures</a:t>
            </a:r>
            <a:endParaRPr/>
          </a:p>
        </p:txBody>
      </p:sp>
      <p:sp>
        <p:nvSpPr>
          <p:cNvPr id="448" name="Google Shape;448;p25"/>
          <p:cNvSpPr txBox="1"/>
          <p:nvPr/>
        </p:nvSpPr>
        <p:spPr>
          <a:xfrm>
            <a:off x="88371" y="4096363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449" name="Google Shape;449;p25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Possible Solutions to these Challenges</a:t>
            </a:r>
            <a:endParaRPr/>
          </a:p>
        </p:txBody>
      </p:sp>
      <p:sp>
        <p:nvSpPr>
          <p:cNvPr id="450" name="Google Shape;450;p25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451" name="Google Shape;451;p25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452" name="Google Shape;452;p25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6"/>
          <p:cNvGrpSpPr/>
          <p:nvPr/>
        </p:nvGrpSpPr>
        <p:grpSpPr>
          <a:xfrm>
            <a:off x="323692" y="-1347488"/>
            <a:ext cx="8496614" cy="8202063"/>
            <a:chOff x="792252" y="3424"/>
            <a:chExt cx="8496614" cy="8202063"/>
          </a:xfrm>
        </p:grpSpPr>
        <p:sp>
          <p:nvSpPr>
            <p:cNvPr id="458" name="Google Shape;458;p26"/>
            <p:cNvSpPr/>
            <p:nvPr/>
          </p:nvSpPr>
          <p:spPr>
            <a:xfrm>
              <a:off x="3801340" y="3424"/>
              <a:ext cx="2478439" cy="24784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6"/>
            <p:cNvSpPr txBox="1"/>
            <p:nvPr/>
          </p:nvSpPr>
          <p:spPr>
            <a:xfrm>
              <a:off x="4164299" y="366383"/>
              <a:ext cx="1752521" cy="175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4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Consultation</a:t>
              </a:r>
              <a:endParaRPr b="1" sz="1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 rot="2160000">
              <a:off x="6201179" y="1906580"/>
              <a:ext cx="657728" cy="83647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 cap="flat" cmpd="sng" w="9525">
              <a:solidFill>
                <a:srgbClr val="A7B9D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6"/>
            <p:cNvSpPr txBox="1"/>
            <p:nvPr/>
          </p:nvSpPr>
          <p:spPr>
            <a:xfrm rot="2160000">
              <a:off x="6220021" y="2015885"/>
              <a:ext cx="460410" cy="501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6810427" y="2189654"/>
              <a:ext cx="2478439" cy="24784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6"/>
            <p:cNvSpPr txBox="1"/>
            <p:nvPr/>
          </p:nvSpPr>
          <p:spPr>
            <a:xfrm>
              <a:off x="7173386" y="2552613"/>
              <a:ext cx="1752521" cy="175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4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Formulation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6"/>
            <p:cNvSpPr/>
            <p:nvPr/>
          </p:nvSpPr>
          <p:spPr>
            <a:xfrm rot="6480000">
              <a:off x="7151850" y="4761630"/>
              <a:ext cx="657728" cy="83647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 cap="flat" cmpd="sng" w="9525">
              <a:solidFill>
                <a:srgbClr val="A7B9D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6"/>
            <p:cNvSpPr txBox="1"/>
            <p:nvPr/>
          </p:nvSpPr>
          <p:spPr>
            <a:xfrm rot="-4320000">
              <a:off x="7280996" y="4835095"/>
              <a:ext cx="460410" cy="501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5661058" y="5727048"/>
              <a:ext cx="2478439" cy="24784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6"/>
            <p:cNvSpPr txBox="1"/>
            <p:nvPr/>
          </p:nvSpPr>
          <p:spPr>
            <a:xfrm>
              <a:off x="6024017" y="6090007"/>
              <a:ext cx="1752521" cy="175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1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Adoption and Implementation</a:t>
              </a:r>
              <a:endParaRPr b="1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6"/>
            <p:cNvSpPr/>
            <p:nvPr/>
          </p:nvSpPr>
          <p:spPr>
            <a:xfrm rot="10800000">
              <a:off x="4730310" y="6548031"/>
              <a:ext cx="657728" cy="83647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 cap="flat" cmpd="sng" w="9525">
              <a:solidFill>
                <a:srgbClr val="A7B9D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6"/>
            <p:cNvSpPr txBox="1"/>
            <p:nvPr/>
          </p:nvSpPr>
          <p:spPr>
            <a:xfrm>
              <a:off x="4927628" y="6715326"/>
              <a:ext cx="460410" cy="501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1941622" y="5727048"/>
              <a:ext cx="2478439" cy="24784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6"/>
            <p:cNvSpPr txBox="1"/>
            <p:nvPr/>
          </p:nvSpPr>
          <p:spPr>
            <a:xfrm>
              <a:off x="2304581" y="6090007"/>
              <a:ext cx="1752521" cy="175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35550" spcFirstLastPara="1" rIns="3555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8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Evaluation</a:t>
              </a:r>
              <a:endParaRPr b="1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6"/>
            <p:cNvSpPr/>
            <p:nvPr/>
          </p:nvSpPr>
          <p:spPr>
            <a:xfrm rot="-6480000">
              <a:off x="2283045" y="4797038"/>
              <a:ext cx="657728" cy="83647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 cap="flat" cmpd="sng" w="9525">
              <a:solidFill>
                <a:srgbClr val="A7B9D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6"/>
            <p:cNvSpPr txBox="1"/>
            <p:nvPr/>
          </p:nvSpPr>
          <p:spPr>
            <a:xfrm rot="4320000">
              <a:off x="2412191" y="5058163"/>
              <a:ext cx="460410" cy="501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792252" y="2189654"/>
              <a:ext cx="2478439" cy="24784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6"/>
            <p:cNvSpPr txBox="1"/>
            <p:nvPr/>
          </p:nvSpPr>
          <p:spPr>
            <a:xfrm>
              <a:off x="1155211" y="2552613"/>
              <a:ext cx="1752521" cy="1752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rgbClr val="92D050"/>
                  </a:solidFill>
                  <a:latin typeface="Tahoma"/>
                  <a:ea typeface="Tahoma"/>
                  <a:cs typeface="Tahoma"/>
                  <a:sym typeface="Tahoma"/>
                </a:rPr>
                <a:t>Identify the Gap</a:t>
              </a:r>
              <a:endParaRPr b="1" sz="3200">
                <a:solidFill>
                  <a:srgbClr val="92D05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6" name="Google Shape;476;p26"/>
            <p:cNvSpPr/>
            <p:nvPr/>
          </p:nvSpPr>
          <p:spPr>
            <a:xfrm rot="-2160000">
              <a:off x="3192092" y="1928463"/>
              <a:ext cx="657728" cy="836473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 cap="flat" cmpd="sng" w="9525">
              <a:solidFill>
                <a:srgbClr val="A7B9D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6"/>
            <p:cNvSpPr txBox="1"/>
            <p:nvPr/>
          </p:nvSpPr>
          <p:spPr>
            <a:xfrm rot="-2160000">
              <a:off x="3210934" y="2153748"/>
              <a:ext cx="460410" cy="501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6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27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484" name="Google Shape;484;p27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27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7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487" name="Google Shape;48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" name="Google Shape;488;p27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489" name="Google Shape;489;p27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490" name="Google Shape;490;p27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27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492" name="Google Shape;492;p27"/>
          <p:cNvSpPr txBox="1"/>
          <p:nvPr/>
        </p:nvSpPr>
        <p:spPr>
          <a:xfrm>
            <a:off x="128271" y="1593332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493" name="Google Shape;493;p27"/>
          <p:cNvSpPr txBox="1"/>
          <p:nvPr/>
        </p:nvSpPr>
        <p:spPr>
          <a:xfrm>
            <a:off x="97041" y="2220575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494" name="Google Shape;494;p27"/>
          <p:cNvSpPr txBox="1"/>
          <p:nvPr/>
        </p:nvSpPr>
        <p:spPr>
          <a:xfrm>
            <a:off x="128271" y="285262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495" name="Google Shape;495;p27"/>
          <p:cNvSpPr txBox="1"/>
          <p:nvPr/>
        </p:nvSpPr>
        <p:spPr>
          <a:xfrm>
            <a:off x="95307" y="347619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Formation of Policies and other Procedures</a:t>
            </a:r>
            <a:endParaRPr/>
          </a:p>
        </p:txBody>
      </p:sp>
      <p:sp>
        <p:nvSpPr>
          <p:cNvPr id="496" name="Google Shape;496;p27"/>
          <p:cNvSpPr txBox="1"/>
          <p:nvPr/>
        </p:nvSpPr>
        <p:spPr>
          <a:xfrm>
            <a:off x="88371" y="4096363"/>
            <a:ext cx="73083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Char char="•"/>
            </a:pPr>
            <a:r>
              <a:rPr b="1" lang="en-IN" sz="36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497" name="Google Shape;497;p27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Possible Solutions to these Challenges</a:t>
            </a:r>
            <a:endParaRPr/>
          </a:p>
        </p:txBody>
      </p:sp>
      <p:sp>
        <p:nvSpPr>
          <p:cNvPr id="498" name="Google Shape;498;p27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499" name="Google Shape;499;p27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500" name="Google Shape;500;p27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28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506" name="Google Shape;506;p28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28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8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Challenges in Policy Formation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\\NAS\PresentationLoad\07 Produktion\1_TEMPLATES\4_Selbstpräsentationen\1_Grundlagen\Bildvorlagen (Kopien)\Geschäftsmann\Fotolia_35795350_X.png" id="509" name="Google Shape;5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0728"/>
            <a:ext cx="4211960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28"/>
          <p:cNvSpPr txBox="1"/>
          <p:nvPr/>
        </p:nvSpPr>
        <p:spPr>
          <a:xfrm>
            <a:off x="251520" y="1052736"/>
            <a:ext cx="8640000" cy="707886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forming a policy for an organixation, there are challenges that the players are likely to encounter.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28"/>
          <p:cNvGrpSpPr/>
          <p:nvPr/>
        </p:nvGrpSpPr>
        <p:grpSpPr>
          <a:xfrm rot="383809">
            <a:off x="-116572" y="1540491"/>
            <a:ext cx="3397301" cy="2571356"/>
            <a:chOff x="6999398" y="-228928"/>
            <a:chExt cx="3397301" cy="1504289"/>
          </a:xfrm>
        </p:grpSpPr>
        <p:sp>
          <p:nvSpPr>
            <p:cNvPr id="512" name="Google Shape;512;p28"/>
            <p:cNvSpPr/>
            <p:nvPr/>
          </p:nvSpPr>
          <p:spPr>
            <a:xfrm>
              <a:off x="7416173" y="102781"/>
              <a:ext cx="2980526" cy="1172580"/>
            </a:xfrm>
            <a:prstGeom prst="rect">
              <a:avLst/>
            </a:prstGeom>
            <a:gradFill>
              <a:gsLst>
                <a:gs pos="0">
                  <a:srgbClr val="0F6FC6">
                    <a:alpha val="84705"/>
                  </a:srgbClr>
                </a:gs>
                <a:gs pos="52999">
                  <a:srgbClr val="0F6FC6">
                    <a:alpha val="84705"/>
                  </a:srgbClr>
                </a:gs>
                <a:gs pos="100000">
                  <a:srgbClr val="073763">
                    <a:alpha val="84705"/>
                  </a:srgbClr>
                </a:gs>
              </a:gsLst>
              <a:lin ang="4200000" scaled="0"/>
            </a:gra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45700" lIns="144000" spcFirstLastPara="1" rIns="72000" wrap="square" tIns="18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Top Management’s interest must be protected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Tessafilm_4" id="513" name="Google Shape;513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377959">
              <a:off x="6999877" y="37828"/>
              <a:ext cx="1426706" cy="292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" name="Google Shape;514;p28"/>
          <p:cNvGrpSpPr/>
          <p:nvPr/>
        </p:nvGrpSpPr>
        <p:grpSpPr>
          <a:xfrm rot="-459972">
            <a:off x="2958013" y="1433587"/>
            <a:ext cx="3062994" cy="4390840"/>
            <a:chOff x="6999398" y="-228928"/>
            <a:chExt cx="3062994" cy="2568719"/>
          </a:xfrm>
        </p:grpSpPr>
        <p:sp>
          <p:nvSpPr>
            <p:cNvPr id="515" name="Google Shape;515;p28"/>
            <p:cNvSpPr/>
            <p:nvPr/>
          </p:nvSpPr>
          <p:spPr>
            <a:xfrm>
              <a:off x="7416175" y="102783"/>
              <a:ext cx="2646217" cy="2237008"/>
            </a:xfrm>
            <a:prstGeom prst="rect">
              <a:avLst/>
            </a:prstGeom>
            <a:gradFill>
              <a:gsLst>
                <a:gs pos="0">
                  <a:srgbClr val="005E86"/>
                </a:gs>
                <a:gs pos="50000">
                  <a:srgbClr val="0089C2"/>
                </a:gs>
                <a:gs pos="100000">
                  <a:srgbClr val="00A4E9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45700" lIns="144000" spcFirstLastPara="1" rIns="72000" wrap="square" tIns="18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Having a policy that protects the company’s interest but appears to be inconsistent with the Fundamental Human Rights or laws of the country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Tessafilm_4" id="516" name="Google Shape;516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377959">
              <a:off x="6999877" y="37828"/>
              <a:ext cx="1426706" cy="292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" name="Google Shape;517;p28"/>
          <p:cNvGrpSpPr/>
          <p:nvPr/>
        </p:nvGrpSpPr>
        <p:grpSpPr>
          <a:xfrm rot="383809">
            <a:off x="5696547" y="1474579"/>
            <a:ext cx="3289165" cy="3020685"/>
            <a:chOff x="6999398" y="-228928"/>
            <a:chExt cx="3289165" cy="1767155"/>
          </a:xfrm>
        </p:grpSpPr>
        <p:sp>
          <p:nvSpPr>
            <p:cNvPr id="518" name="Google Shape;518;p28"/>
            <p:cNvSpPr/>
            <p:nvPr/>
          </p:nvSpPr>
          <p:spPr>
            <a:xfrm>
              <a:off x="7416175" y="102779"/>
              <a:ext cx="2872388" cy="1435448"/>
            </a:xfrm>
            <a:prstGeom prst="rect">
              <a:avLst/>
            </a:prstGeom>
            <a:gradFill>
              <a:gsLst>
                <a:gs pos="0">
                  <a:srgbClr val="008085"/>
                </a:gs>
                <a:gs pos="50000">
                  <a:srgbClr val="00B8C1"/>
                </a:gs>
                <a:gs pos="100000">
                  <a:srgbClr val="00DEE8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45700" lIns="144000" spcFirstLastPara="1" rIns="72000" wrap="square" tIns="18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Deliberate attempt by some factions to frustrate the formation of the policy</a:t>
              </a:r>
              <a:endParaRPr/>
            </a:p>
          </p:txBody>
        </p:sp>
        <p:pic>
          <p:nvPicPr>
            <p:cNvPr descr="Tessafilm_4" id="519" name="Google Shape;51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377959">
              <a:off x="6999877" y="37828"/>
              <a:ext cx="1426706" cy="2922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0" name="Google Shape;520;p28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9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526" name="Google Shape;526;p29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29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Challenges in Policy Formation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\\NAS\PresentationLoad\07 Produktion\1_TEMPLATES\4_Selbstpräsentationen\1_Grundlagen\Bildvorlagen (Kopien)\Geschäftsmann\Fotolia_35795350_X.png" id="529" name="Google Shape;5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0728"/>
            <a:ext cx="4211960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9"/>
          <p:cNvSpPr txBox="1"/>
          <p:nvPr/>
        </p:nvSpPr>
        <p:spPr>
          <a:xfrm>
            <a:off x="251520" y="1052736"/>
            <a:ext cx="8640000" cy="707886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forming a policy for an organixation, there are challenges that the players are likely to encounter.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" name="Google Shape;531;p29"/>
          <p:cNvGrpSpPr/>
          <p:nvPr/>
        </p:nvGrpSpPr>
        <p:grpSpPr>
          <a:xfrm rot="383809">
            <a:off x="-116572" y="1540491"/>
            <a:ext cx="3397301" cy="2571356"/>
            <a:chOff x="6999398" y="-228928"/>
            <a:chExt cx="3397301" cy="1504289"/>
          </a:xfrm>
        </p:grpSpPr>
        <p:sp>
          <p:nvSpPr>
            <p:cNvPr id="532" name="Google Shape;532;p29"/>
            <p:cNvSpPr/>
            <p:nvPr/>
          </p:nvSpPr>
          <p:spPr>
            <a:xfrm>
              <a:off x="7416173" y="102781"/>
              <a:ext cx="2980526" cy="117258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45700" lIns="144000" spcFirstLastPara="1" rIns="72000" wrap="square" tIns="18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Infleunces of the exitence of other competitors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Tessafilm_4" id="533" name="Google Shape;5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377959">
              <a:off x="6999877" y="37828"/>
              <a:ext cx="1426706" cy="292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4" name="Google Shape;534;p29"/>
          <p:cNvGrpSpPr/>
          <p:nvPr/>
        </p:nvGrpSpPr>
        <p:grpSpPr>
          <a:xfrm rot="-459972">
            <a:off x="2958013" y="1433587"/>
            <a:ext cx="3062994" cy="4390840"/>
            <a:chOff x="6999398" y="-228928"/>
            <a:chExt cx="3062994" cy="2568719"/>
          </a:xfrm>
        </p:grpSpPr>
        <p:sp>
          <p:nvSpPr>
            <p:cNvPr id="535" name="Google Shape;535;p29"/>
            <p:cNvSpPr/>
            <p:nvPr/>
          </p:nvSpPr>
          <p:spPr>
            <a:xfrm>
              <a:off x="7416175" y="102783"/>
              <a:ext cx="2646217" cy="2237008"/>
            </a:xfrm>
            <a:prstGeom prst="rect">
              <a:avLst/>
            </a:prstGeom>
            <a:gradFill>
              <a:gsLst>
                <a:gs pos="0">
                  <a:srgbClr val="005E86"/>
                </a:gs>
                <a:gs pos="50000">
                  <a:srgbClr val="0089C2"/>
                </a:gs>
                <a:gs pos="100000">
                  <a:srgbClr val="00A4E9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45700" lIns="144000" spcFirstLastPara="1" rIns="72000" wrap="square" tIns="180000">
              <a:noAutofit/>
            </a:bodyPr>
            <a:lstStyle/>
            <a:p>
              <a:pPr indent="-342900" lvl="0" marL="34290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b="1" lang="en-I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Sector and Industry practice as well as industry culture </a:t>
              </a:r>
              <a:endParaRPr/>
            </a:p>
            <a:p>
              <a:pPr indent="-3429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b="1" lang="en-I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Failure to ducment certain policies.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Tessafilm_4" id="536" name="Google Shape;536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377959">
              <a:off x="6999877" y="37828"/>
              <a:ext cx="1426706" cy="2922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7" name="Google Shape;537;p29"/>
          <p:cNvGrpSpPr/>
          <p:nvPr/>
        </p:nvGrpSpPr>
        <p:grpSpPr>
          <a:xfrm rot="383809">
            <a:off x="5696547" y="1474579"/>
            <a:ext cx="3289165" cy="3020685"/>
            <a:chOff x="6999398" y="-228928"/>
            <a:chExt cx="3289165" cy="1767155"/>
          </a:xfrm>
        </p:grpSpPr>
        <p:sp>
          <p:nvSpPr>
            <p:cNvPr id="538" name="Google Shape;538;p29"/>
            <p:cNvSpPr/>
            <p:nvPr/>
          </p:nvSpPr>
          <p:spPr>
            <a:xfrm>
              <a:off x="7416175" y="102779"/>
              <a:ext cx="2872388" cy="1435448"/>
            </a:xfrm>
            <a:prstGeom prst="rect">
              <a:avLst/>
            </a:prstGeom>
            <a:gradFill>
              <a:gsLst>
                <a:gs pos="0">
                  <a:srgbClr val="008085"/>
                </a:gs>
                <a:gs pos="50000">
                  <a:srgbClr val="00B8C1"/>
                </a:gs>
                <a:gs pos="100000">
                  <a:srgbClr val="00DEE8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45700" lIns="144000" spcFirstLastPara="1" rIns="72000" wrap="square" tIns="180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Conpany’s location and proximity to factors of advantage or disadvantage.</a:t>
              </a:r>
              <a:endParaRPr/>
            </a:p>
          </p:txBody>
        </p:sp>
        <p:pic>
          <p:nvPicPr>
            <p:cNvPr descr="Tessafilm_4" id="539" name="Google Shape;539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377959">
              <a:off x="6999877" y="37828"/>
              <a:ext cx="1426706" cy="2922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29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3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112" name="Google Shape;112;p3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113" name="Google Shape;113;p3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3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28271" y="1593332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97041" y="2220575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28271" y="285262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95307" y="347619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Formation of Policies and other Procedures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88371" y="4096363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Possible Solutions to these Challenges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123" name="Google Shape;123;p3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30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546" name="Google Shape;546;p30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30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0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549" name="Google Shape;54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0" name="Google Shape;550;p30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551" name="Google Shape;551;p30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552" name="Google Shape;552;p30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3" name="Google Shape;553;p30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554" name="Google Shape;554;p30"/>
          <p:cNvSpPr txBox="1"/>
          <p:nvPr/>
        </p:nvSpPr>
        <p:spPr>
          <a:xfrm>
            <a:off x="128271" y="1593332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555" name="Google Shape;555;p30"/>
          <p:cNvSpPr txBox="1"/>
          <p:nvPr/>
        </p:nvSpPr>
        <p:spPr>
          <a:xfrm>
            <a:off x="97041" y="2220575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556" name="Google Shape;556;p30"/>
          <p:cNvSpPr txBox="1"/>
          <p:nvPr/>
        </p:nvSpPr>
        <p:spPr>
          <a:xfrm>
            <a:off x="128271" y="285262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557" name="Google Shape;557;p30"/>
          <p:cNvSpPr txBox="1"/>
          <p:nvPr/>
        </p:nvSpPr>
        <p:spPr>
          <a:xfrm>
            <a:off x="95307" y="347619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Formation of Policies and other Procedures</a:t>
            </a:r>
            <a:endParaRPr/>
          </a:p>
        </p:txBody>
      </p:sp>
      <p:sp>
        <p:nvSpPr>
          <p:cNvPr id="558" name="Google Shape;558;p30"/>
          <p:cNvSpPr txBox="1"/>
          <p:nvPr/>
        </p:nvSpPr>
        <p:spPr>
          <a:xfrm>
            <a:off x="88371" y="4096363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559" name="Google Shape;559;p30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Possible Solutions to these Challenges</a:t>
            </a:r>
            <a:endParaRPr/>
          </a:p>
        </p:txBody>
      </p:sp>
      <p:sp>
        <p:nvSpPr>
          <p:cNvPr id="560" name="Google Shape;560;p30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561" name="Google Shape;561;p30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562" name="Google Shape;562;p30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8546987_xl.jpg" id="567" name="Google Shape;5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908720"/>
            <a:ext cx="5886400" cy="5949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31"/>
          <p:cNvGrpSpPr/>
          <p:nvPr/>
        </p:nvGrpSpPr>
        <p:grpSpPr>
          <a:xfrm>
            <a:off x="0" y="836712"/>
            <a:ext cx="4355976" cy="6012002"/>
            <a:chOff x="0" y="908720"/>
            <a:chExt cx="3491880" cy="5976000"/>
          </a:xfrm>
        </p:grpSpPr>
        <p:sp>
          <p:nvSpPr>
            <p:cNvPr id="569" name="Google Shape;569;p31"/>
            <p:cNvSpPr/>
            <p:nvPr/>
          </p:nvSpPr>
          <p:spPr>
            <a:xfrm>
              <a:off x="0" y="908720"/>
              <a:ext cx="3491880" cy="5976000"/>
            </a:xfrm>
            <a:prstGeom prst="rect">
              <a:avLst/>
            </a:prstGeom>
            <a:blipFill rotWithShape="1">
              <a:blip r:embed="rId4">
                <a:alphaModFix amt="65000"/>
              </a:blip>
              <a:stretch>
                <a:fillRect b="0" l="0" r="0" t="0"/>
              </a:stretch>
            </a:blipFill>
            <a:ln cap="flat" cmpd="sng" w="25400">
              <a:solidFill>
                <a:srgbClr val="6FCF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 txBox="1"/>
            <p:nvPr/>
          </p:nvSpPr>
          <p:spPr>
            <a:xfrm>
              <a:off x="179512" y="1195027"/>
              <a:ext cx="3312368" cy="5476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</a:pPr>
              <a:r>
                <a:rPr b="1"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use of diplomacy in dealing with parties of interest</a:t>
              </a:r>
              <a:endParaRPr/>
            </a:p>
            <a:p>
              <a:pPr indent="0" lvl="0" marL="0" marR="0" rtl="0" algn="just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Char char="•"/>
              </a:pPr>
              <a:r>
                <a:rPr b="1"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Dialogue and lobby</a:t>
              </a:r>
              <a:endParaRPr/>
            </a:p>
            <a:p>
              <a:pPr indent="0" lvl="0" marL="0" marR="0" rtl="0" algn="just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1" lang="en-I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Getting people involved</a:t>
              </a:r>
              <a:endParaRPr/>
            </a:p>
          </p:txBody>
        </p:sp>
      </p:grpSp>
      <p:grpSp>
        <p:nvGrpSpPr>
          <p:cNvPr id="571" name="Google Shape;571;p31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572" name="Google Shape;572;p31"/>
            <p:cNvPicPr preferRelativeResize="0"/>
            <p:nvPr/>
          </p:nvPicPr>
          <p:blipFill rotWithShape="1">
            <a:blip r:embed="rId5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" name="Google Shape;573;p31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 txBox="1"/>
            <p:nvPr/>
          </p:nvSpPr>
          <p:spPr>
            <a:xfrm>
              <a:off x="395536" y="260648"/>
              <a:ext cx="8452522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rgbClr val="A40079"/>
                  </a:solidFill>
                  <a:latin typeface="Tahoma"/>
                  <a:ea typeface="Tahoma"/>
                  <a:cs typeface="Tahoma"/>
                  <a:sym typeface="Tahoma"/>
                </a:rPr>
                <a:t>Possible Solutions to these Challenges</a:t>
              </a:r>
              <a:endParaRPr/>
            </a:p>
          </p:txBody>
        </p:sp>
      </p:grpSp>
      <p:sp>
        <p:nvSpPr>
          <p:cNvPr id="575" name="Google Shape;575;p31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8868930_xl.jpg" id="580" name="Google Shape;5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8720"/>
            <a:ext cx="5904656" cy="5949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32"/>
          <p:cNvGrpSpPr/>
          <p:nvPr/>
        </p:nvGrpSpPr>
        <p:grpSpPr>
          <a:xfrm>
            <a:off x="4067944" y="836712"/>
            <a:ext cx="5076056" cy="6012002"/>
            <a:chOff x="0" y="908720"/>
            <a:chExt cx="3491880" cy="5976000"/>
          </a:xfrm>
        </p:grpSpPr>
        <p:sp>
          <p:nvSpPr>
            <p:cNvPr id="582" name="Google Shape;582;p32"/>
            <p:cNvSpPr/>
            <p:nvPr/>
          </p:nvSpPr>
          <p:spPr>
            <a:xfrm>
              <a:off x="0" y="908720"/>
              <a:ext cx="3491880" cy="5976000"/>
            </a:xfrm>
            <a:prstGeom prst="rect">
              <a:avLst/>
            </a:prstGeom>
            <a:blipFill rotWithShape="1">
              <a:blip r:embed="rId4">
                <a:alphaModFix amt="65000"/>
              </a:blip>
              <a:stretch>
                <a:fillRect b="0" l="0" r="0" t="0"/>
              </a:stretch>
            </a:blipFill>
            <a:ln cap="flat" cmpd="sng" w="25400">
              <a:solidFill>
                <a:srgbClr val="6FCF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 txBox="1"/>
            <p:nvPr/>
          </p:nvSpPr>
          <p:spPr>
            <a:xfrm>
              <a:off x="179512" y="1195027"/>
              <a:ext cx="3096344" cy="5537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just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1" lang="en-IN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Consultation with your Legal Department and Legal Experts</a:t>
              </a:r>
              <a:endParaRPr/>
            </a:p>
            <a:p>
              <a:pPr indent="0" lvl="0" marL="0" marR="0" rtl="0" algn="just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1" lang="en-IN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Having employee engagement to sensitize the workers</a:t>
              </a:r>
              <a:endParaRPr/>
            </a:p>
            <a:p>
              <a:pPr indent="-2286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1" lang="en-IN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Unification of policies and proper documentation to understand the SPIRIT and the LATER of the policy</a:t>
              </a:r>
              <a:endParaRPr/>
            </a:p>
            <a:p>
              <a:pPr indent="-2286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1" lang="en-IN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Ensure that policy is in line with best practice</a:t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585" name="Google Shape;585;p32"/>
            <p:cNvPicPr preferRelativeResize="0"/>
            <p:nvPr/>
          </p:nvPicPr>
          <p:blipFill rotWithShape="1">
            <a:blip r:embed="rId5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" name="Google Shape;586;p32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 txBox="1"/>
            <p:nvPr/>
          </p:nvSpPr>
          <p:spPr>
            <a:xfrm>
              <a:off x="395536" y="260648"/>
              <a:ext cx="8280920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rgbClr val="A40079"/>
                  </a:solidFill>
                  <a:latin typeface="Tahoma"/>
                  <a:ea typeface="Tahoma"/>
                  <a:cs typeface="Tahoma"/>
                  <a:sym typeface="Tahoma"/>
                </a:rPr>
                <a:t>Possible Solutions to these Challenges</a:t>
              </a:r>
              <a:endParaRPr/>
            </a:p>
          </p:txBody>
        </p:sp>
      </p:grpSp>
      <p:sp>
        <p:nvSpPr>
          <p:cNvPr id="588" name="Google Shape;588;p32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900">
        <p14:flythrough dir="out" hasBounce="1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3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594" name="Google Shape;594;p33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5" name="Google Shape;595;p33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597" name="Google Shape;59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33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599" name="Google Shape;599;p33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600" name="Google Shape;600;p33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1" name="Google Shape;601;p33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602" name="Google Shape;602;p33"/>
          <p:cNvSpPr txBox="1"/>
          <p:nvPr/>
        </p:nvSpPr>
        <p:spPr>
          <a:xfrm>
            <a:off x="128271" y="1593332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603" name="Google Shape;603;p33"/>
          <p:cNvSpPr txBox="1"/>
          <p:nvPr/>
        </p:nvSpPr>
        <p:spPr>
          <a:xfrm>
            <a:off x="97041" y="2220575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604" name="Google Shape;604;p33"/>
          <p:cNvSpPr txBox="1"/>
          <p:nvPr/>
        </p:nvSpPr>
        <p:spPr>
          <a:xfrm>
            <a:off x="128271" y="285262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605" name="Google Shape;605;p33"/>
          <p:cNvSpPr txBox="1"/>
          <p:nvPr/>
        </p:nvSpPr>
        <p:spPr>
          <a:xfrm>
            <a:off x="95307" y="347619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Formation of Policies and other Procedures</a:t>
            </a:r>
            <a:endParaRPr/>
          </a:p>
        </p:txBody>
      </p:sp>
      <p:sp>
        <p:nvSpPr>
          <p:cNvPr id="606" name="Google Shape;606;p33"/>
          <p:cNvSpPr txBox="1"/>
          <p:nvPr/>
        </p:nvSpPr>
        <p:spPr>
          <a:xfrm>
            <a:off x="88371" y="4096363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607" name="Google Shape;607;p33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Possible Solutions to these Challenges</a:t>
            </a:r>
            <a:endParaRPr/>
          </a:p>
        </p:txBody>
      </p:sp>
      <p:sp>
        <p:nvSpPr>
          <p:cNvPr id="608" name="Google Shape;608;p33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609" name="Google Shape;609;p33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610" name="Google Shape;610;p33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34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616" name="Google Shape;616;p34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34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4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Factors Affecting Policy Formation</a:t>
              </a:r>
              <a:endParaRPr/>
            </a:p>
          </p:txBody>
        </p:sp>
      </p:grpSp>
      <p:sp>
        <p:nvSpPr>
          <p:cNvPr id="619" name="Google Shape;619;p34"/>
          <p:cNvSpPr txBox="1"/>
          <p:nvPr/>
        </p:nvSpPr>
        <p:spPr>
          <a:xfrm>
            <a:off x="611560" y="908720"/>
            <a:ext cx="85324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main factors affecting Policy Formation. They are as follows: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4"/>
          <p:cNvSpPr/>
          <p:nvPr/>
        </p:nvSpPr>
        <p:spPr>
          <a:xfrm>
            <a:off x="4499992" y="1368152"/>
            <a:ext cx="288032" cy="5580000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Google Shape;621;p34"/>
          <p:cNvGrpSpPr/>
          <p:nvPr/>
        </p:nvGrpSpPr>
        <p:grpSpPr>
          <a:xfrm>
            <a:off x="2540851" y="1149188"/>
            <a:ext cx="4039478" cy="2039344"/>
            <a:chOff x="2540851" y="1149188"/>
            <a:chExt cx="4039478" cy="2039344"/>
          </a:xfrm>
        </p:grpSpPr>
        <p:pic>
          <p:nvPicPr>
            <p:cNvPr descr="31jS-OD0rBL._SL500_AA300_.jpg" id="622" name="Google Shape;622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483710">
              <a:off x="2627784" y="1412776"/>
              <a:ext cx="3865612" cy="1512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34"/>
            <p:cNvSpPr txBox="1"/>
            <p:nvPr/>
          </p:nvSpPr>
          <p:spPr>
            <a:xfrm rot="-420190">
              <a:off x="3635896" y="1937158"/>
              <a:ext cx="21237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Internal Factors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34"/>
          <p:cNvGrpSpPr/>
          <p:nvPr/>
        </p:nvGrpSpPr>
        <p:grpSpPr>
          <a:xfrm>
            <a:off x="2699792" y="2852936"/>
            <a:ext cx="4039478" cy="2039344"/>
            <a:chOff x="2699792" y="2852936"/>
            <a:chExt cx="4039478" cy="2039344"/>
          </a:xfrm>
        </p:grpSpPr>
        <p:pic>
          <p:nvPicPr>
            <p:cNvPr descr="31jS-OD0rBL._SL500_AA300_.jpg" id="625" name="Google Shape;625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 rot="483710">
              <a:off x="2786725" y="3116524"/>
              <a:ext cx="3865612" cy="1512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6" name="Google Shape;626;p34"/>
            <p:cNvSpPr txBox="1"/>
            <p:nvPr/>
          </p:nvSpPr>
          <p:spPr>
            <a:xfrm rot="553034">
              <a:off x="3749359" y="3736593"/>
              <a:ext cx="23605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External Factors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p34"/>
          <p:cNvSpPr txBox="1"/>
          <p:nvPr/>
        </p:nvSpPr>
        <p:spPr>
          <a:xfrm>
            <a:off x="611560" y="6269250"/>
            <a:ext cx="8388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look at each in detail.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4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359000_xl.jpg" id="633" name="Google Shape;63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32856"/>
            <a:ext cx="7020272" cy="3312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p35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635" name="Google Shape;635;p35"/>
            <p:cNvPicPr preferRelativeResize="0"/>
            <p:nvPr/>
          </p:nvPicPr>
          <p:blipFill rotWithShape="1">
            <a:blip r:embed="rId4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Google Shape;636;p35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5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Factors Affecting Policy Formation</a:t>
              </a:r>
              <a:endParaRPr/>
            </a:p>
          </p:txBody>
        </p:sp>
      </p:grpSp>
      <p:sp>
        <p:nvSpPr>
          <p:cNvPr id="638" name="Google Shape;638;p35"/>
          <p:cNvSpPr/>
          <p:nvPr/>
        </p:nvSpPr>
        <p:spPr>
          <a:xfrm>
            <a:off x="107504" y="1124744"/>
            <a:ext cx="5040560" cy="5544616"/>
          </a:xfrm>
          <a:prstGeom prst="roundRect">
            <a:avLst>
              <a:gd fmla="val 2213" name="adj"/>
            </a:avLst>
          </a:prstGeom>
          <a:solidFill>
            <a:srgbClr val="FFFFFF">
              <a:alpha val="69803"/>
            </a:srgbClr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factors seen within the organization that affects the formation of policy. These could be negative or positive.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SW-OT Analysis format, we can look at two variables: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 and WEAKNESSES</a:t>
            </a:r>
            <a:endParaRPr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5"/>
          <p:cNvSpPr/>
          <p:nvPr/>
        </p:nvSpPr>
        <p:spPr>
          <a:xfrm>
            <a:off x="7043092" y="1124744"/>
            <a:ext cx="288032" cy="5733256"/>
          </a:xfrm>
          <a:prstGeom prst="rect">
            <a:avLst/>
          </a:pr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35"/>
          <p:cNvGrpSpPr/>
          <p:nvPr/>
        </p:nvGrpSpPr>
        <p:grpSpPr>
          <a:xfrm>
            <a:off x="5083951" y="1149188"/>
            <a:ext cx="4039478" cy="2039344"/>
            <a:chOff x="2540851" y="1149188"/>
            <a:chExt cx="4039478" cy="2039344"/>
          </a:xfrm>
        </p:grpSpPr>
        <p:pic>
          <p:nvPicPr>
            <p:cNvPr descr="31jS-OD0rBL._SL500_AA300_.jpg" id="641" name="Google Shape;641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483710">
              <a:off x="2627784" y="1412776"/>
              <a:ext cx="3865612" cy="1512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Google Shape;642;p35"/>
            <p:cNvSpPr txBox="1"/>
            <p:nvPr/>
          </p:nvSpPr>
          <p:spPr>
            <a:xfrm rot="-420190">
              <a:off x="3635896" y="1629382"/>
              <a:ext cx="212372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rgbClr val="DE005A"/>
                  </a:solidFill>
                  <a:latin typeface="Arial"/>
                  <a:ea typeface="Arial"/>
                  <a:cs typeface="Arial"/>
                  <a:sym typeface="Arial"/>
                </a:rPr>
                <a:t>Internal Factors</a:t>
              </a:r>
              <a:endParaRPr/>
            </a:p>
          </p:txBody>
        </p:sp>
      </p:grpSp>
      <p:sp>
        <p:nvSpPr>
          <p:cNvPr id="643" name="Google Shape;643;p35"/>
          <p:cNvSpPr txBox="1"/>
          <p:nvPr>
            <p:ph idx="11" type="ftr"/>
          </p:nvPr>
        </p:nvSpPr>
        <p:spPr>
          <a:xfrm>
            <a:off x="4034074" y="6031281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36"/>
          <p:cNvGrpSpPr/>
          <p:nvPr/>
        </p:nvGrpSpPr>
        <p:grpSpPr>
          <a:xfrm>
            <a:off x="0" y="-27384"/>
            <a:ext cx="9144000" cy="1057473"/>
            <a:chOff x="0" y="-27384"/>
            <a:chExt cx="9144000" cy="1057473"/>
          </a:xfrm>
        </p:grpSpPr>
        <p:pic>
          <p:nvPicPr>
            <p:cNvPr descr="8441604_xl.jpg" id="649" name="Google Shape;649;p36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36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6"/>
            <p:cNvSpPr txBox="1"/>
            <p:nvPr/>
          </p:nvSpPr>
          <p:spPr>
            <a:xfrm>
              <a:off x="683568" y="260648"/>
              <a:ext cx="7992888" cy="769441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INTERNAL FACTORS</a:t>
              </a:r>
              <a:endParaRPr b="1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ight-bulb.jpg" id="652" name="Google Shape;65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374214" y="1672012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653" name="Google Shape;65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323528" y="1647818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Google Shape;654;p36"/>
          <p:cNvCxnSpPr/>
          <p:nvPr/>
        </p:nvCxnSpPr>
        <p:spPr>
          <a:xfrm rot="10800000">
            <a:off x="1115616" y="3861048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55" name="Google Shape;655;p36"/>
          <p:cNvSpPr txBox="1"/>
          <p:nvPr/>
        </p:nvSpPr>
        <p:spPr>
          <a:xfrm>
            <a:off x="0" y="4509120"/>
            <a:ext cx="208721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Gap identified within the organization. Breach of processes and procedures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ght-bulb.jpg" id="656" name="Google Shape;65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534454" y="1806736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657" name="Google Shape;657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2483768" y="1782542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8" name="Google Shape;658;p36"/>
          <p:cNvCxnSpPr/>
          <p:nvPr/>
        </p:nvCxnSpPr>
        <p:spPr>
          <a:xfrm rot="10800000">
            <a:off x="3275856" y="3995772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59" name="Google Shape;659;p36"/>
          <p:cNvSpPr txBox="1"/>
          <p:nvPr/>
        </p:nvSpPr>
        <p:spPr>
          <a:xfrm>
            <a:off x="2123728" y="4566027"/>
            <a:ext cx="24482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cost and loss recorded in the company. Loss could be human or material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ght-bulb.jpg" id="660" name="Google Shape;66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766702" y="1725002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661" name="Google Shape;66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4716016" y="1700808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2" name="Google Shape;662;p36"/>
          <p:cNvCxnSpPr/>
          <p:nvPr/>
        </p:nvCxnSpPr>
        <p:spPr>
          <a:xfrm rot="10800000">
            <a:off x="5508104" y="3914038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63" name="Google Shape;663;p36"/>
          <p:cNvSpPr txBox="1"/>
          <p:nvPr/>
        </p:nvSpPr>
        <p:spPr>
          <a:xfrm>
            <a:off x="4716016" y="4509120"/>
            <a:ext cx="176368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Management especially the CEO has the business drive for processes and policies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ght-bulb.jpg" id="664" name="Google Shape;66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7035462" y="1580986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665" name="Google Shape;66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6984776" y="1556792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36"/>
          <p:cNvCxnSpPr/>
          <p:nvPr/>
        </p:nvCxnSpPr>
        <p:spPr>
          <a:xfrm rot="10800000">
            <a:off x="7776864" y="3770022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67" name="Google Shape;667;p36"/>
          <p:cNvSpPr txBox="1"/>
          <p:nvPr/>
        </p:nvSpPr>
        <p:spPr>
          <a:xfrm>
            <a:off x="6984776" y="4410978"/>
            <a:ext cx="176368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and expansion of the organization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introduction of a new action or task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6"/>
          <p:cNvSpPr/>
          <p:nvPr/>
        </p:nvSpPr>
        <p:spPr>
          <a:xfrm>
            <a:off x="-1" y="1412776"/>
            <a:ext cx="9180000" cy="539156"/>
          </a:xfrm>
          <a:custGeom>
            <a:rect b="b" l="l" r="r" t="t"/>
            <a:pathLst>
              <a:path extrusionOk="0" h="752621" w="9214339">
                <a:moveTo>
                  <a:pt x="0" y="0"/>
                </a:moveTo>
                <a:cubicBezTo>
                  <a:pt x="166467" y="135987"/>
                  <a:pt x="332935" y="271975"/>
                  <a:pt x="633046" y="379827"/>
                </a:cubicBezTo>
                <a:cubicBezTo>
                  <a:pt x="933157" y="487679"/>
                  <a:pt x="1256714" y="586154"/>
                  <a:pt x="1800665" y="647114"/>
                </a:cubicBezTo>
                <a:cubicBezTo>
                  <a:pt x="2344616" y="708074"/>
                  <a:pt x="3259016" y="738553"/>
                  <a:pt x="3896751" y="745587"/>
                </a:cubicBezTo>
                <a:cubicBezTo>
                  <a:pt x="4534486" y="752621"/>
                  <a:pt x="5073748" y="715108"/>
                  <a:pt x="5627077" y="689317"/>
                </a:cubicBezTo>
                <a:cubicBezTo>
                  <a:pt x="6180406" y="663526"/>
                  <a:pt x="6768904" y="640080"/>
                  <a:pt x="7216726" y="590843"/>
                </a:cubicBezTo>
                <a:cubicBezTo>
                  <a:pt x="7664548" y="541606"/>
                  <a:pt x="8004517" y="464233"/>
                  <a:pt x="8314006" y="393895"/>
                </a:cubicBezTo>
                <a:cubicBezTo>
                  <a:pt x="8623495" y="323557"/>
                  <a:pt x="8932985" y="220393"/>
                  <a:pt x="9073662" y="168812"/>
                </a:cubicBezTo>
                <a:cubicBezTo>
                  <a:pt x="9214339" y="117231"/>
                  <a:pt x="9186203" y="100818"/>
                  <a:pt x="9158068" y="84406"/>
                </a:cubicBezTo>
              </a:path>
            </a:pathLst>
          </a:custGeom>
          <a:noFill/>
          <a:ln cap="rnd" cmpd="sng" w="76200">
            <a:solidFill>
              <a:srgbClr val="87673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6"/>
          <p:cNvSpPr/>
          <p:nvPr/>
        </p:nvSpPr>
        <p:spPr>
          <a:xfrm>
            <a:off x="1896460" y="1058695"/>
            <a:ext cx="53095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>
                <a:solidFill>
                  <a:srgbClr val="DE005A"/>
                </a:solidFill>
                <a:latin typeface="Arial"/>
                <a:ea typeface="Arial"/>
                <a:cs typeface="Arial"/>
                <a:sym typeface="Arial"/>
              </a:rPr>
              <a:t>STRENGTHS and WEAKNESSES</a:t>
            </a:r>
            <a:endParaRPr/>
          </a:p>
        </p:txBody>
      </p:sp>
      <p:sp>
        <p:nvSpPr>
          <p:cNvPr id="670" name="Google Shape;670;p36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359000_xl.jpg" id="675" name="Google Shape;6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556792"/>
            <a:ext cx="7092280" cy="3744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6" name="Google Shape;676;p37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677" name="Google Shape;677;p37"/>
            <p:cNvPicPr preferRelativeResize="0"/>
            <p:nvPr/>
          </p:nvPicPr>
          <p:blipFill rotWithShape="1">
            <a:blip r:embed="rId4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8" name="Google Shape;678;p37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7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Factors Affecting Policy Formation</a:t>
              </a:r>
              <a:endParaRPr/>
            </a:p>
          </p:txBody>
        </p:sp>
      </p:grpSp>
      <p:sp>
        <p:nvSpPr>
          <p:cNvPr id="680" name="Google Shape;680;p37"/>
          <p:cNvSpPr/>
          <p:nvPr/>
        </p:nvSpPr>
        <p:spPr>
          <a:xfrm>
            <a:off x="1713267" y="1124744"/>
            <a:ext cx="288032" cy="5733256"/>
          </a:xfrm>
          <a:prstGeom prst="rect">
            <a:avLst/>
          </a:pr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1" name="Google Shape;681;p37"/>
          <p:cNvGrpSpPr/>
          <p:nvPr/>
        </p:nvGrpSpPr>
        <p:grpSpPr>
          <a:xfrm>
            <a:off x="-85006" y="2852936"/>
            <a:ext cx="3949924" cy="2039344"/>
            <a:chOff x="2699792" y="2852936"/>
            <a:chExt cx="4039478" cy="2039344"/>
          </a:xfrm>
        </p:grpSpPr>
        <p:pic>
          <p:nvPicPr>
            <p:cNvPr descr="31jS-OD0rBL._SL500_AA300_.jpg" id="682" name="Google Shape;682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483710">
              <a:off x="2786725" y="3116524"/>
              <a:ext cx="3865612" cy="1512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3" name="Google Shape;683;p37"/>
            <p:cNvSpPr txBox="1"/>
            <p:nvPr/>
          </p:nvSpPr>
          <p:spPr>
            <a:xfrm rot="553034">
              <a:off x="3749359" y="3490372"/>
              <a:ext cx="2360533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External Factor</a:t>
              </a:r>
              <a:endParaRPr b="1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37"/>
          <p:cNvSpPr/>
          <p:nvPr/>
        </p:nvSpPr>
        <p:spPr>
          <a:xfrm>
            <a:off x="3851920" y="1124744"/>
            <a:ext cx="5040560" cy="5580000"/>
          </a:xfrm>
          <a:prstGeom prst="roundRect">
            <a:avLst>
              <a:gd fmla="val 2898" name="adj"/>
            </a:avLst>
          </a:prstGeom>
          <a:solidFill>
            <a:srgbClr val="FFFFFF">
              <a:alpha val="69803"/>
            </a:srgbClr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factors that the organization has little or no control over. The actions of state and non-state actions often than not inform the behaviour of businesses around the globe.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external factors could be action of states, country, other countries, and could be seen and unseen.</a:t>
            </a:r>
            <a:endParaRPr/>
          </a:p>
        </p:txBody>
      </p:sp>
      <p:sp>
        <p:nvSpPr>
          <p:cNvPr id="685" name="Google Shape;685;p37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38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691" name="Google Shape;691;p38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Google Shape;692;p38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8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EXTERNAL FACTORS</a:t>
              </a:r>
              <a:endPara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4" name="Google Shape;694;p38"/>
          <p:cNvSpPr txBox="1"/>
          <p:nvPr/>
        </p:nvSpPr>
        <p:spPr>
          <a:xfrm>
            <a:off x="114280" y="1320114"/>
            <a:ext cx="8460432" cy="52322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800">
                <a:solidFill>
                  <a:srgbClr val="0075A2"/>
                </a:solidFill>
                <a:latin typeface="Arial"/>
                <a:ea typeface="Arial"/>
                <a:cs typeface="Arial"/>
                <a:sym typeface="Arial"/>
              </a:rPr>
              <a:t>OPPORTUNITIES AND THREATS</a:t>
            </a:r>
            <a:endParaRPr b="1" sz="2800">
              <a:solidFill>
                <a:srgbClr val="0075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ght-bulb.jpg" id="695" name="Google Shape;69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374214" y="1672012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696" name="Google Shape;69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323528" y="1647818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7" name="Google Shape;697;p38"/>
          <p:cNvCxnSpPr/>
          <p:nvPr/>
        </p:nvCxnSpPr>
        <p:spPr>
          <a:xfrm rot="10800000">
            <a:off x="1115616" y="3861048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98" name="Google Shape;698;p38"/>
          <p:cNvSpPr txBox="1"/>
          <p:nvPr/>
        </p:nvSpPr>
        <p:spPr>
          <a:xfrm>
            <a:off x="0" y="4509120"/>
            <a:ext cx="208721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Favourable Government Policies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rgbClr val="0075A2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Unfavourable Government Policies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ght-bulb.jpg" id="699" name="Google Shape;69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534454" y="1806736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700" name="Google Shape;70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2483768" y="1782542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1" name="Google Shape;701;p38"/>
          <p:cNvCxnSpPr/>
          <p:nvPr/>
        </p:nvCxnSpPr>
        <p:spPr>
          <a:xfrm rot="10800000">
            <a:off x="3275856" y="3995772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02" name="Google Shape;702;p38"/>
          <p:cNvSpPr txBox="1"/>
          <p:nvPr/>
        </p:nvSpPr>
        <p:spPr>
          <a:xfrm>
            <a:off x="2483768" y="4643844"/>
            <a:ext cx="17636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Disasters like drought, flood, war, epidemic and pandemic.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ght-bulb.jpg" id="703" name="Google Shape;70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766702" y="1725002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704" name="Google Shape;70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4716016" y="1700808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38"/>
          <p:cNvCxnSpPr/>
          <p:nvPr/>
        </p:nvCxnSpPr>
        <p:spPr>
          <a:xfrm rot="10800000">
            <a:off x="5508104" y="3914038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06" name="Google Shape;706;p38"/>
          <p:cNvSpPr txBox="1"/>
          <p:nvPr/>
        </p:nvSpPr>
        <p:spPr>
          <a:xfrm>
            <a:off x="4716016" y="4562110"/>
            <a:ext cx="17636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of other competitors and other non-state actions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ght-bulb.jpg" id="707" name="Google Shape;70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7035462" y="1580986"/>
            <a:ext cx="1539250" cy="2405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.jpg" id="708" name="Google Shape;70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6984776" y="1556792"/>
            <a:ext cx="1651832" cy="2468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9" name="Google Shape;709;p38"/>
          <p:cNvCxnSpPr/>
          <p:nvPr/>
        </p:nvCxnSpPr>
        <p:spPr>
          <a:xfrm rot="10800000">
            <a:off x="7776864" y="3770022"/>
            <a:ext cx="0" cy="5615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10" name="Google Shape;710;p38"/>
          <p:cNvSpPr txBox="1"/>
          <p:nvPr/>
        </p:nvSpPr>
        <p:spPr>
          <a:xfrm>
            <a:off x="6588224" y="4418094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and political realities of the country at the time.</a:t>
            </a:r>
            <a:endParaRPr/>
          </a:p>
        </p:txBody>
      </p:sp>
      <p:sp>
        <p:nvSpPr>
          <p:cNvPr id="711" name="Google Shape;711;p38"/>
          <p:cNvSpPr/>
          <p:nvPr/>
        </p:nvSpPr>
        <p:spPr>
          <a:xfrm>
            <a:off x="-1" y="1412776"/>
            <a:ext cx="9180000" cy="539156"/>
          </a:xfrm>
          <a:custGeom>
            <a:rect b="b" l="l" r="r" t="t"/>
            <a:pathLst>
              <a:path extrusionOk="0" h="752621" w="9214339">
                <a:moveTo>
                  <a:pt x="0" y="0"/>
                </a:moveTo>
                <a:cubicBezTo>
                  <a:pt x="166467" y="135987"/>
                  <a:pt x="332935" y="271975"/>
                  <a:pt x="633046" y="379827"/>
                </a:cubicBezTo>
                <a:cubicBezTo>
                  <a:pt x="933157" y="487679"/>
                  <a:pt x="1256714" y="586154"/>
                  <a:pt x="1800665" y="647114"/>
                </a:cubicBezTo>
                <a:cubicBezTo>
                  <a:pt x="2344616" y="708074"/>
                  <a:pt x="3259016" y="738553"/>
                  <a:pt x="3896751" y="745587"/>
                </a:cubicBezTo>
                <a:cubicBezTo>
                  <a:pt x="4534486" y="752621"/>
                  <a:pt x="5073748" y="715108"/>
                  <a:pt x="5627077" y="689317"/>
                </a:cubicBezTo>
                <a:cubicBezTo>
                  <a:pt x="6180406" y="663526"/>
                  <a:pt x="6768904" y="640080"/>
                  <a:pt x="7216726" y="590843"/>
                </a:cubicBezTo>
                <a:cubicBezTo>
                  <a:pt x="7664548" y="541606"/>
                  <a:pt x="8004517" y="464233"/>
                  <a:pt x="8314006" y="393895"/>
                </a:cubicBezTo>
                <a:cubicBezTo>
                  <a:pt x="8623495" y="323557"/>
                  <a:pt x="8932985" y="220393"/>
                  <a:pt x="9073662" y="168812"/>
                </a:cubicBezTo>
                <a:cubicBezTo>
                  <a:pt x="9214339" y="117231"/>
                  <a:pt x="9186203" y="100818"/>
                  <a:pt x="9158068" y="84406"/>
                </a:cubicBezTo>
              </a:path>
            </a:pathLst>
          </a:custGeom>
          <a:noFill/>
          <a:ln cap="rnd" cmpd="sng" w="76200">
            <a:solidFill>
              <a:srgbClr val="87673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8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39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718" name="Google Shape;718;p39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9" name="Google Shape;719;p39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19715702_xl.jpg" id="720" name="Google Shape;72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82967"/>
            <a:ext cx="9144000" cy="6102417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9"/>
          <p:cNvSpPr txBox="1"/>
          <p:nvPr/>
        </p:nvSpPr>
        <p:spPr>
          <a:xfrm rot="-893858">
            <a:off x="1806587" y="2369922"/>
            <a:ext cx="522783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endParaRPr/>
          </a:p>
        </p:txBody>
      </p:sp>
      <p:sp>
        <p:nvSpPr>
          <p:cNvPr id="722" name="Google Shape;722;p39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179512" y="1036320"/>
            <a:ext cx="9145016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67544" y="2204864"/>
            <a:ext cx="4392488" cy="381642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noticed that there was high turn over in an organization and from discovery it was revealed that HODs could tell a staff to go home that the staff services were no longer needed.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other times, the recruitment team could recruit family and friends thereby putting square pegs in round holes.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 flipH="1"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4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133" name="Google Shape;133;p4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4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4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1752600" y="1036320"/>
            <a:ext cx="7571928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979712" y="2204864"/>
            <a:ext cx="2880300" cy="3478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policies are written while at some other times ancient practices becomes policies and at other times we use memos to correct, invent or introduce a policies. 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5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146" name="Google Shape;146;p5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5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5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1752600" y="1036320"/>
            <a:ext cx="7571928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979712" y="2204864"/>
            <a:ext cx="2880320" cy="313932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Policies can be used as an instrument for organizational growth and advancement, promote healthy culture and promote an agenda.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6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159" name="Google Shape;159;p6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6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6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7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169" name="Google Shape;169;p7"/>
            <p:cNvPicPr preferRelativeResize="0"/>
            <p:nvPr/>
          </p:nvPicPr>
          <p:blipFill rotWithShape="1">
            <a:blip r:embed="rId3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7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ures_00384104.jpg" id="172" name="Google Shape;1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8720"/>
            <a:ext cx="9144000" cy="5976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7"/>
          <p:cNvGrpSpPr/>
          <p:nvPr/>
        </p:nvGrpSpPr>
        <p:grpSpPr>
          <a:xfrm rot="-5400000">
            <a:off x="5449950" y="2479365"/>
            <a:ext cx="5948957" cy="2808312"/>
            <a:chOff x="4067944" y="4653136"/>
            <a:chExt cx="4095652" cy="2952328"/>
          </a:xfrm>
        </p:grpSpPr>
        <p:pic>
          <p:nvPicPr>
            <p:cNvPr descr="chalk_2_1_2.png" id="174" name="Google Shape;174;p7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lk_2_1_2.png" id="175" name="Google Shape;175;p7"/>
            <p:cNvPicPr preferRelativeResize="0"/>
            <p:nvPr/>
          </p:nvPicPr>
          <p:blipFill rotWithShape="1">
            <a:blip r:embed="rId5">
              <a:alphaModFix/>
            </a:blip>
            <a:srcRect b="0" l="7623" r="29218" t="0"/>
            <a:stretch/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7"/>
          <p:cNvSpPr txBox="1"/>
          <p:nvPr/>
        </p:nvSpPr>
        <p:spPr>
          <a:xfrm>
            <a:off x="107504" y="98072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Understanding the scope of HR Management</a:t>
            </a:r>
            <a:endParaRPr/>
          </a:p>
        </p:txBody>
      </p:sp>
      <p:sp>
        <p:nvSpPr>
          <p:cNvPr id="177" name="Google Shape;177;p7"/>
          <p:cNvSpPr txBox="1"/>
          <p:nvPr/>
        </p:nvSpPr>
        <p:spPr>
          <a:xfrm>
            <a:off x="128271" y="1593332"/>
            <a:ext cx="73083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Char char="•"/>
            </a:pPr>
            <a:r>
              <a:rPr b="1" lang="en-IN" sz="32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Justification for Policies 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97041" y="2220575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Versus Procedures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28271" y="285262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Policies Samples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95307" y="347619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Formation of Policies and other Procedures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88371" y="4096363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Challenges in Policy Formation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70972" y="4772231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Possible Solutions to these Challenges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88371" y="5496377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Factors Affecting Policy Formation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107504" y="6042198"/>
            <a:ext cx="73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lang="en-IN" sz="2400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Conclusion and Questions</a:t>
            </a:r>
            <a:endParaRPr/>
          </a:p>
        </p:txBody>
      </p:sp>
      <p:sp>
        <p:nvSpPr>
          <p:cNvPr id="185" name="Google Shape;185;p7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/>
          <p:nvPr/>
        </p:nvSpPr>
        <p:spPr>
          <a:xfrm>
            <a:off x="467544" y="1036320"/>
            <a:ext cx="8856984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467544" y="2204864"/>
            <a:ext cx="4392488" cy="17543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Why should we have Policies in our organizations?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8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195" name="Google Shape;195;p8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8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JUSTIFICATION FOR POLICIES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8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058387_l.jpg"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/>
          <p:nvPr/>
        </p:nvSpPr>
        <p:spPr>
          <a:xfrm>
            <a:off x="899592" y="1036320"/>
            <a:ext cx="8424936" cy="5652000"/>
          </a:xfrm>
          <a:custGeom>
            <a:rect b="b" l="l" r="r" t="t"/>
            <a:pathLst>
              <a:path extrusionOk="0" h="5516880" w="7409180">
                <a:moveTo>
                  <a:pt x="7376160" y="0"/>
                </a:moveTo>
                <a:lnTo>
                  <a:pt x="6964680" y="0"/>
                </a:lnTo>
                <a:lnTo>
                  <a:pt x="6598920" y="0"/>
                </a:lnTo>
                <a:lnTo>
                  <a:pt x="6400800" y="0"/>
                </a:lnTo>
                <a:lnTo>
                  <a:pt x="6400800" y="0"/>
                </a:lnTo>
                <a:lnTo>
                  <a:pt x="6126480" y="289560"/>
                </a:lnTo>
                <a:cubicBezTo>
                  <a:pt x="6047740" y="373380"/>
                  <a:pt x="5928360" y="502920"/>
                  <a:pt x="5928360" y="502920"/>
                </a:cubicBezTo>
                <a:lnTo>
                  <a:pt x="5928360" y="502920"/>
                </a:lnTo>
                <a:lnTo>
                  <a:pt x="4693920" y="502920"/>
                </a:lnTo>
                <a:lnTo>
                  <a:pt x="3048000" y="502920"/>
                </a:lnTo>
                <a:lnTo>
                  <a:pt x="792480" y="502920"/>
                </a:lnTo>
                <a:lnTo>
                  <a:pt x="0" y="502920"/>
                </a:lnTo>
                <a:lnTo>
                  <a:pt x="0" y="502920"/>
                </a:lnTo>
                <a:cubicBezTo>
                  <a:pt x="2540" y="947420"/>
                  <a:pt x="12700" y="2395220"/>
                  <a:pt x="15240" y="3169920"/>
                </a:cubicBezTo>
                <a:cubicBezTo>
                  <a:pt x="17780" y="3944620"/>
                  <a:pt x="15240" y="5151120"/>
                  <a:pt x="15240" y="5151120"/>
                </a:cubicBezTo>
                <a:lnTo>
                  <a:pt x="15240" y="5151120"/>
                </a:lnTo>
                <a:lnTo>
                  <a:pt x="2377440" y="5120640"/>
                </a:lnTo>
                <a:lnTo>
                  <a:pt x="4450080" y="5135880"/>
                </a:lnTo>
                <a:lnTo>
                  <a:pt x="6004560" y="5135880"/>
                </a:lnTo>
                <a:lnTo>
                  <a:pt x="6004560" y="5135880"/>
                </a:lnTo>
                <a:lnTo>
                  <a:pt x="6431280" y="5486400"/>
                </a:lnTo>
                <a:lnTo>
                  <a:pt x="6431280" y="5486400"/>
                </a:lnTo>
                <a:cubicBezTo>
                  <a:pt x="6540500" y="5491480"/>
                  <a:pt x="6929120" y="5516880"/>
                  <a:pt x="7086600" y="5516880"/>
                </a:cubicBezTo>
                <a:cubicBezTo>
                  <a:pt x="7244080" y="5516880"/>
                  <a:pt x="7376160" y="5486400"/>
                  <a:pt x="7376160" y="5486400"/>
                </a:cubicBezTo>
                <a:lnTo>
                  <a:pt x="7376160" y="5486400"/>
                </a:lnTo>
                <a:cubicBezTo>
                  <a:pt x="7381240" y="5118100"/>
                  <a:pt x="7404100" y="4188460"/>
                  <a:pt x="7406640" y="3276600"/>
                </a:cubicBezTo>
                <a:cubicBezTo>
                  <a:pt x="7409180" y="2364740"/>
                  <a:pt x="7400290" y="1189990"/>
                  <a:pt x="7376160" y="0"/>
                </a:cubicBez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043608" y="2204864"/>
            <a:ext cx="3816424" cy="230832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80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Saves time for the organization</a:t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>
            <a:off x="5076056" y="1844824"/>
            <a:ext cx="3888432" cy="4104456"/>
          </a:xfrm>
          <a:prstGeom prst="roundRect">
            <a:avLst>
              <a:gd fmla="val 5331" name="adj"/>
            </a:avLst>
          </a:prstGeom>
          <a:blipFill rotWithShape="1">
            <a:blip r:embed="rId5">
              <a:alphaModFix amt="70000"/>
            </a:blip>
            <a:stretch>
              <a:fillRect b="0" l="0" r="0" t="0"/>
            </a:stretch>
          </a:blipFill>
          <a:ln cap="flat" cmpd="sng" w="25400">
            <a:solidFill>
              <a:srgbClr val="76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9"/>
          <p:cNvGrpSpPr/>
          <p:nvPr/>
        </p:nvGrpSpPr>
        <p:grpSpPr>
          <a:xfrm>
            <a:off x="0" y="-27384"/>
            <a:ext cx="9144000" cy="936104"/>
            <a:chOff x="0" y="-27384"/>
            <a:chExt cx="9144000" cy="936104"/>
          </a:xfrm>
        </p:grpSpPr>
        <p:pic>
          <p:nvPicPr>
            <p:cNvPr descr="8441604_xl.jpg" id="209" name="Google Shape;209;p9"/>
            <p:cNvPicPr preferRelativeResize="0"/>
            <p:nvPr/>
          </p:nvPicPr>
          <p:blipFill rotWithShape="1">
            <a:blip r:embed="rId6">
              <a:alphaModFix/>
            </a:blip>
            <a:srcRect b="16277" l="0" r="0" t="27177"/>
            <a:stretch/>
          </p:blipFill>
          <p:spPr>
            <a:xfrm>
              <a:off x="0" y="-27384"/>
              <a:ext cx="9144000" cy="9361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9"/>
            <p:cNvSpPr/>
            <p:nvPr/>
          </p:nvSpPr>
          <p:spPr>
            <a:xfrm>
              <a:off x="0" y="144016"/>
              <a:ext cx="9144000" cy="764704"/>
            </a:xfrm>
            <a:prstGeom prst="rect">
              <a:avLst/>
            </a:prstGeom>
            <a:solidFill>
              <a:srgbClr val="404040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683568" y="260648"/>
              <a:ext cx="7992888" cy="584775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9"/>
          <p:cNvSpPr txBox="1"/>
          <p:nvPr>
            <p:ph idx="11" type="ftr"/>
          </p:nvPr>
        </p:nvSpPr>
        <p:spPr>
          <a:xfrm>
            <a:off x="2771800" y="6356350"/>
            <a:ext cx="3248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Slides by Dr. Ikenna M. Okafor (OgaHR)   07032940777 (WhatsApp/Text)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14:shred dir="ou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2013-10-07T04:45:29Z</dcterms:created>
  <dc:creator>Home</dc:creator>
</cp:coreProperties>
</file>